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http://customooxmlschemas.google.com/">
      <go:slidesCustomData xmlns:go="http://customooxmlschemas.google.com/" r:id="rId19" roundtripDataSignature="AMtx7mheMp87DQ/2rbJ9gcs5CEyOYYtBj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customschemas.google.com/relationships/presentationmetadata" Target="metadata"/><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5" name="Google Shape;195;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US">
                <a:solidFill>
                  <a:schemeClr val="dk1"/>
                </a:solidFill>
              </a:rPr>
              <a:t>Charleston dance </a:t>
            </a:r>
            <a:endParaRPr>
              <a:solidFill>
                <a:schemeClr val="dk1"/>
              </a:solidFill>
            </a:endParaRPr>
          </a:p>
          <a:p>
            <a:pPr indent="0" lvl="0" marL="0" rtl="0" algn="l">
              <a:spcBef>
                <a:spcPts val="0"/>
              </a:spcBef>
              <a:spcAft>
                <a:spcPts val="0"/>
              </a:spcAft>
              <a:buClr>
                <a:schemeClr val="dk1"/>
              </a:buClr>
              <a:buSzPts val="1100"/>
              <a:buFont typeface="Arial"/>
              <a:buNone/>
            </a:pPr>
            <a:r>
              <a:rPr lang="en-US">
                <a:solidFill>
                  <a:schemeClr val="dk1"/>
                </a:solidFill>
              </a:rPr>
              <a:t>Hands on hips &amp; point - “Ruff” hit fist with hand </a:t>
            </a:r>
            <a:endParaRPr>
              <a:solidFill>
                <a:schemeClr val="dk1"/>
              </a:solidFill>
            </a:endParaRPr>
          </a:p>
          <a:p>
            <a:pPr indent="0" lvl="0" marL="0" rtl="0" algn="l">
              <a:spcBef>
                <a:spcPts val="0"/>
              </a:spcBef>
              <a:spcAft>
                <a:spcPts val="0"/>
              </a:spcAft>
              <a:buNone/>
            </a:pPr>
            <a:r>
              <a:t/>
            </a:r>
            <a:endParaRPr/>
          </a:p>
        </p:txBody>
      </p:sp>
      <p:sp>
        <p:nvSpPr>
          <p:cNvPr id="200" name="Google Shape;200;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US"/>
              <a:t>Can can </a:t>
            </a:r>
            <a:endParaRPr/>
          </a:p>
        </p:txBody>
      </p:sp>
      <p:sp>
        <p:nvSpPr>
          <p:cNvPr id="205" name="Google Shape;205;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US"/>
              <a:t>swat face - grab arms - swarm motion around head </a:t>
            </a:r>
            <a:endParaRPr/>
          </a:p>
          <a:p>
            <a:pPr indent="0" lvl="0" marL="0" rtl="0" algn="l">
              <a:spcBef>
                <a:spcPts val="0"/>
              </a:spcBef>
              <a:spcAft>
                <a:spcPts val="0"/>
              </a:spcAft>
              <a:buNone/>
            </a:pPr>
            <a:r>
              <a:rPr lang="en-US"/>
              <a:t>“Oh my” hands on face - wiggle/squirm </a:t>
            </a:r>
            <a:endParaRPr/>
          </a:p>
          <a:p>
            <a:pPr indent="0" lvl="0" marL="0" rtl="0" algn="l">
              <a:spcBef>
                <a:spcPts val="0"/>
              </a:spcBef>
              <a:spcAft>
                <a:spcPts val="0"/>
              </a:spcAft>
              <a:buNone/>
            </a:pPr>
            <a:r>
              <a:rPr lang="en-US"/>
              <a:t>Grab arms </a:t>
            </a:r>
            <a:endParaRPr/>
          </a:p>
        </p:txBody>
      </p:sp>
      <p:sp>
        <p:nvSpPr>
          <p:cNvPr id="160" name="Google Shape;160;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US"/>
              <a:t>Charleston dance </a:t>
            </a:r>
            <a:endParaRPr/>
          </a:p>
          <a:p>
            <a:pPr indent="0" lvl="0" marL="0" rtl="0" algn="l">
              <a:spcBef>
                <a:spcPts val="0"/>
              </a:spcBef>
              <a:spcAft>
                <a:spcPts val="0"/>
              </a:spcAft>
              <a:buNone/>
            </a:pPr>
            <a:r>
              <a:rPr lang="en-US"/>
              <a:t>Hands on hips &amp; point - “Ruff” hit fist with hand </a:t>
            </a:r>
            <a:endParaRPr/>
          </a:p>
        </p:txBody>
      </p:sp>
      <p:sp>
        <p:nvSpPr>
          <p:cNvPr id="165" name="Google Shape;165;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US"/>
              <a:t>wipe brow right arm - smack fist - wipe left brow - smack fist </a:t>
            </a:r>
            <a:endParaRPr/>
          </a:p>
          <a:p>
            <a:pPr indent="0" lvl="0" marL="0" rtl="0" algn="l">
              <a:spcBef>
                <a:spcPts val="0"/>
              </a:spcBef>
              <a:spcAft>
                <a:spcPts val="0"/>
              </a:spcAft>
              <a:buNone/>
            </a:pPr>
            <a:r>
              <a:rPr lang="en-US"/>
              <a:t>Sleep motion - rain fingers - run - hands out</a:t>
            </a:r>
            <a:endParaRPr/>
          </a:p>
        </p:txBody>
      </p:sp>
      <p:sp>
        <p:nvSpPr>
          <p:cNvPr id="170" name="Google Shape;170;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US"/>
              <a:t>Bear claws - No sign - paws out </a:t>
            </a:r>
            <a:endParaRPr/>
          </a:p>
          <a:p>
            <a:pPr indent="0" lvl="0" marL="0" rtl="0" algn="l">
              <a:spcBef>
                <a:spcPts val="0"/>
              </a:spcBef>
              <a:spcAft>
                <a:spcPts val="0"/>
              </a:spcAft>
              <a:buNone/>
            </a:pPr>
            <a:r>
              <a:rPr lang="en-US"/>
              <a:t>Storm motion w/ hands - rub belly </a:t>
            </a:r>
            <a:endParaRPr/>
          </a:p>
        </p:txBody>
      </p:sp>
      <p:sp>
        <p:nvSpPr>
          <p:cNvPr id="175" name="Google Shape;175;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US"/>
              <a:t>https://drive.google.com/file/d/1rHxJO4u9tBRBPuPCNk45fF8Npvy5Lmd4/view?usp=share_link</a:t>
            </a:r>
            <a:endParaRPr/>
          </a:p>
        </p:txBody>
      </p:sp>
      <p:sp>
        <p:nvSpPr>
          <p:cNvPr id="180" name="Google Shape;180;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US"/>
              <a:t>Hands in fists - Rub belly - Smack fist</a:t>
            </a:r>
            <a:endParaRPr/>
          </a:p>
          <a:p>
            <a:pPr indent="0" lvl="0" marL="0" rtl="0" algn="l">
              <a:spcBef>
                <a:spcPts val="0"/>
              </a:spcBef>
              <a:spcAft>
                <a:spcPts val="0"/>
              </a:spcAft>
              <a:buNone/>
            </a:pPr>
            <a:r>
              <a:rPr lang="en-US"/>
              <a:t>plug nose &amp; shimmy -  RH out, LH out, </a:t>
            </a:r>
            <a:endParaRPr/>
          </a:p>
          <a:p>
            <a:pPr indent="0" lvl="0" marL="0" rtl="0" algn="l">
              <a:spcBef>
                <a:spcPts val="0"/>
              </a:spcBef>
              <a:spcAft>
                <a:spcPts val="0"/>
              </a:spcAft>
              <a:buNone/>
            </a:pPr>
            <a:r>
              <a:rPr lang="en-US"/>
              <a:t>hands out high jazz hands</a:t>
            </a:r>
            <a:endParaRPr/>
          </a:p>
        </p:txBody>
      </p:sp>
      <p:sp>
        <p:nvSpPr>
          <p:cNvPr id="185" name="Google Shape;185;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0" name="Google Shape;190;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69" name="Shape 69"/>
        <p:cNvGrpSpPr/>
        <p:nvPr/>
      </p:nvGrpSpPr>
      <p:grpSpPr>
        <a:xfrm>
          <a:off x="0" y="0"/>
          <a:ext cx="0" cy="0"/>
          <a:chOff x="0" y="0"/>
          <a:chExt cx="0" cy="0"/>
        </a:xfrm>
      </p:grpSpPr>
      <p:sp>
        <p:nvSpPr>
          <p:cNvPr id="70" name="Google Shape;70;p15"/>
          <p:cNvSpPr txBox="1"/>
          <p:nvPr>
            <p:ph type="ctrTitle"/>
          </p:nvPr>
        </p:nvSpPr>
        <p:spPr>
          <a:xfrm>
            <a:off x="1009442" y="3307355"/>
            <a:ext cx="7117180" cy="147002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lt1"/>
              </a:buClr>
              <a:buSzPts val="4000"/>
              <a:buFont typeface="Verdana"/>
              <a:buNone/>
              <a:defRPr sz="4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5"/>
          <p:cNvSpPr txBox="1"/>
          <p:nvPr>
            <p:ph idx="1" type="subTitle"/>
          </p:nvPr>
        </p:nvSpPr>
        <p:spPr>
          <a:xfrm>
            <a:off x="1009442" y="4777380"/>
            <a:ext cx="7117180" cy="861420"/>
          </a:xfrm>
          <a:prstGeom prst="rect">
            <a:avLst/>
          </a:prstGeom>
          <a:noFill/>
          <a:ln>
            <a:noFill/>
          </a:ln>
        </p:spPr>
        <p:txBody>
          <a:bodyPr anchorCtr="0" anchor="t" bIns="45700" lIns="91425" spcFirstLastPara="1" rIns="91425" wrap="square" tIns="45700">
            <a:normAutofit/>
          </a:bodyPr>
          <a:lstStyle>
            <a:lvl1pPr lvl="0" algn="l">
              <a:spcBef>
                <a:spcPts val="400"/>
              </a:spcBef>
              <a:spcAft>
                <a:spcPts val="0"/>
              </a:spcAft>
              <a:buSzPts val="2000"/>
              <a:buNone/>
              <a:defRPr sz="2000">
                <a:solidFill>
                  <a:schemeClr val="lt2"/>
                </a:solidFill>
              </a:defRPr>
            </a:lvl1pPr>
            <a:lvl2pPr lvl="1" algn="ctr">
              <a:spcBef>
                <a:spcPts val="600"/>
              </a:spcBef>
              <a:spcAft>
                <a:spcPts val="0"/>
              </a:spcAft>
              <a:buSzPts val="1600"/>
              <a:buNone/>
              <a:defRPr>
                <a:solidFill>
                  <a:schemeClr val="lt1"/>
                </a:solidFill>
              </a:defRPr>
            </a:lvl2pPr>
            <a:lvl3pPr lvl="2" algn="ctr">
              <a:spcBef>
                <a:spcPts val="600"/>
              </a:spcBef>
              <a:spcAft>
                <a:spcPts val="0"/>
              </a:spcAft>
              <a:buSzPts val="1400"/>
              <a:buNone/>
              <a:defRPr>
                <a:solidFill>
                  <a:schemeClr val="lt1"/>
                </a:solidFill>
              </a:defRPr>
            </a:lvl3pPr>
            <a:lvl4pPr lvl="3" algn="ctr">
              <a:spcBef>
                <a:spcPts val="600"/>
              </a:spcBef>
              <a:spcAft>
                <a:spcPts val="0"/>
              </a:spcAft>
              <a:buSzPts val="1200"/>
              <a:buNone/>
              <a:defRPr>
                <a:solidFill>
                  <a:schemeClr val="lt1"/>
                </a:solidFill>
              </a:defRPr>
            </a:lvl4pPr>
            <a:lvl5pPr lvl="4" algn="ctr">
              <a:spcBef>
                <a:spcPts val="600"/>
              </a:spcBef>
              <a:spcAft>
                <a:spcPts val="0"/>
              </a:spcAft>
              <a:buSzPts val="1200"/>
              <a:buNone/>
              <a:defRPr>
                <a:solidFill>
                  <a:schemeClr val="lt1"/>
                </a:solidFill>
              </a:defRPr>
            </a:lvl5pPr>
            <a:lvl6pPr lvl="5" algn="ctr">
              <a:spcBef>
                <a:spcPts val="600"/>
              </a:spcBef>
              <a:spcAft>
                <a:spcPts val="0"/>
              </a:spcAft>
              <a:buClr>
                <a:schemeClr val="lt1"/>
              </a:buClr>
              <a:buSzPts val="2000"/>
              <a:buNone/>
              <a:defRPr>
                <a:solidFill>
                  <a:schemeClr val="lt1"/>
                </a:solidFill>
              </a:defRPr>
            </a:lvl6pPr>
            <a:lvl7pPr lvl="6" algn="ctr">
              <a:spcBef>
                <a:spcPts val="400"/>
              </a:spcBef>
              <a:spcAft>
                <a:spcPts val="0"/>
              </a:spcAft>
              <a:buClr>
                <a:schemeClr val="lt1"/>
              </a:buClr>
              <a:buSzPts val="2000"/>
              <a:buNone/>
              <a:defRPr>
                <a:solidFill>
                  <a:schemeClr val="lt1"/>
                </a:solidFill>
              </a:defRPr>
            </a:lvl7pPr>
            <a:lvl8pPr lvl="7" algn="ctr">
              <a:spcBef>
                <a:spcPts val="400"/>
              </a:spcBef>
              <a:spcAft>
                <a:spcPts val="0"/>
              </a:spcAft>
              <a:buClr>
                <a:schemeClr val="lt1"/>
              </a:buClr>
              <a:buSzPts val="2000"/>
              <a:buNone/>
              <a:defRPr>
                <a:solidFill>
                  <a:schemeClr val="lt1"/>
                </a:solidFill>
              </a:defRPr>
            </a:lvl8pPr>
            <a:lvl9pPr lvl="8" algn="ctr">
              <a:spcBef>
                <a:spcPts val="400"/>
              </a:spcBef>
              <a:spcAft>
                <a:spcPts val="0"/>
              </a:spcAft>
              <a:buClr>
                <a:schemeClr val="lt1"/>
              </a:buClr>
              <a:buSzPts val="2000"/>
              <a:buNone/>
              <a:defRPr>
                <a:solidFill>
                  <a:schemeClr val="lt1"/>
                </a:solidFill>
              </a:defRPr>
            </a:lvl9pPr>
          </a:lstStyle>
          <a:p/>
        </p:txBody>
      </p:sp>
      <p:sp>
        <p:nvSpPr>
          <p:cNvPr id="72" name="Google Shape;72;p15"/>
          <p:cNvSpPr txBox="1"/>
          <p:nvPr>
            <p:ph idx="10" type="dt"/>
          </p:nvPr>
        </p:nvSpPr>
        <p:spPr>
          <a:xfrm>
            <a:off x="6437344" y="5951810"/>
            <a:ext cx="2133600" cy="365125"/>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5"/>
          <p:cNvSpPr txBox="1"/>
          <p:nvPr>
            <p:ph idx="11" type="ftr"/>
          </p:nvPr>
        </p:nvSpPr>
        <p:spPr>
          <a:xfrm>
            <a:off x="1180945" y="5951810"/>
            <a:ext cx="5256399" cy="36512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15"/>
          <p:cNvSpPr txBox="1"/>
          <p:nvPr>
            <p:ph idx="12" type="sldNum"/>
          </p:nvPr>
        </p:nvSpPr>
        <p:spPr>
          <a:xfrm>
            <a:off x="572658" y="5951810"/>
            <a:ext cx="608287" cy="365125"/>
          </a:xfrm>
          <a:prstGeom prst="rect">
            <a:avLst/>
          </a:prstGeom>
          <a:noFill/>
          <a:ln>
            <a:noFill/>
          </a:ln>
        </p:spPr>
        <p:txBody>
          <a:bodyPr anchorCtr="0" anchor="b"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35" name="Shape 135"/>
        <p:cNvGrpSpPr/>
        <p:nvPr/>
      </p:nvGrpSpPr>
      <p:grpSpPr>
        <a:xfrm>
          <a:off x="0" y="0"/>
          <a:ext cx="0" cy="0"/>
          <a:chOff x="0" y="0"/>
          <a:chExt cx="0" cy="0"/>
        </a:xfrm>
      </p:grpSpPr>
      <p:sp>
        <p:nvSpPr>
          <p:cNvPr id="136" name="Google Shape;136;p24"/>
          <p:cNvSpPr txBox="1"/>
          <p:nvPr>
            <p:ph type="title"/>
          </p:nvPr>
        </p:nvSpPr>
        <p:spPr>
          <a:xfrm>
            <a:off x="1009442" y="675724"/>
            <a:ext cx="7125113" cy="92447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7" name="Google Shape;137;p24"/>
          <p:cNvSpPr txBox="1"/>
          <p:nvPr>
            <p:ph idx="1" type="body"/>
          </p:nvPr>
        </p:nvSpPr>
        <p:spPr>
          <a:xfrm rot="5400000">
            <a:off x="2545265" y="271539"/>
            <a:ext cx="4051437" cy="7123080"/>
          </a:xfrm>
          <a:prstGeom prst="rect">
            <a:avLst/>
          </a:prstGeom>
          <a:noFill/>
          <a:ln>
            <a:noFill/>
          </a:ln>
        </p:spPr>
        <p:txBody>
          <a:bodyPr anchorCtr="0" anchor="ctr" bIns="45700" lIns="91425" spcFirstLastPara="1" rIns="91425" wrap="square" tIns="45700">
            <a:normAutofit/>
          </a:bodyPr>
          <a:lstStyle>
            <a:lvl1pPr indent="-342900" lvl="0" marL="457200" algn="l">
              <a:spcBef>
                <a:spcPts val="360"/>
              </a:spcBef>
              <a:spcAft>
                <a:spcPts val="0"/>
              </a:spcAft>
              <a:buSzPts val="1800"/>
              <a:buChar char="🞆"/>
              <a:defRPr/>
            </a:lvl1pPr>
            <a:lvl2pPr indent="-342900" lvl="1" marL="914400" algn="l">
              <a:spcBef>
                <a:spcPts val="600"/>
              </a:spcBef>
              <a:spcAft>
                <a:spcPts val="0"/>
              </a:spcAft>
              <a:buSzPts val="1800"/>
              <a:buChar char="🞆"/>
              <a:defRPr/>
            </a:lvl2pPr>
            <a:lvl3pPr indent="-342900" lvl="2" marL="1371600" algn="l">
              <a:spcBef>
                <a:spcPts val="600"/>
              </a:spcBef>
              <a:spcAft>
                <a:spcPts val="0"/>
              </a:spcAft>
              <a:buSzPts val="1800"/>
              <a:buChar char="🞆"/>
              <a:defRPr/>
            </a:lvl3pPr>
            <a:lvl4pPr indent="-342900" lvl="3" marL="1828800" algn="l">
              <a:spcBef>
                <a:spcPts val="600"/>
              </a:spcBef>
              <a:spcAft>
                <a:spcPts val="0"/>
              </a:spcAft>
              <a:buSzPts val="1800"/>
              <a:buChar char="🞆"/>
              <a:defRPr/>
            </a:lvl4pPr>
            <a:lvl5pPr indent="-342900" lvl="4" marL="2286000" algn="l">
              <a:spcBef>
                <a:spcPts val="600"/>
              </a:spcBef>
              <a:spcAft>
                <a:spcPts val="0"/>
              </a:spcAft>
              <a:buSzPts val="1800"/>
              <a:buChar char="🞆"/>
              <a:defRPr/>
            </a:lvl5pPr>
            <a:lvl6pPr indent="-342900" lvl="5" marL="2743200" algn="l">
              <a:spcBef>
                <a:spcPts val="600"/>
              </a:spcBef>
              <a:spcAft>
                <a:spcPts val="0"/>
              </a:spcAft>
              <a:buClr>
                <a:schemeClr val="lt1"/>
              </a:buClr>
              <a:buSzPts val="1800"/>
              <a:buChar char="•"/>
              <a:defRPr/>
            </a:lvl6pPr>
            <a:lvl7pPr indent="-342900" lvl="6" marL="3200400" algn="l">
              <a:spcBef>
                <a:spcPts val="360"/>
              </a:spcBef>
              <a:spcAft>
                <a:spcPts val="0"/>
              </a:spcAft>
              <a:buClr>
                <a:schemeClr val="lt1"/>
              </a:buClr>
              <a:buSzPts val="1800"/>
              <a:buChar char="•"/>
              <a:defRPr/>
            </a:lvl7pPr>
            <a:lvl8pPr indent="-342900" lvl="7" marL="3657600" algn="l">
              <a:spcBef>
                <a:spcPts val="360"/>
              </a:spcBef>
              <a:spcAft>
                <a:spcPts val="0"/>
              </a:spcAft>
              <a:buClr>
                <a:schemeClr val="lt1"/>
              </a:buClr>
              <a:buSzPts val="1800"/>
              <a:buChar char="•"/>
              <a:defRPr/>
            </a:lvl8pPr>
            <a:lvl9pPr indent="-342900" lvl="8" marL="4114800" algn="l">
              <a:spcBef>
                <a:spcPts val="360"/>
              </a:spcBef>
              <a:spcAft>
                <a:spcPts val="0"/>
              </a:spcAft>
              <a:buClr>
                <a:schemeClr val="lt1"/>
              </a:buClr>
              <a:buSzPts val="1800"/>
              <a:buChar char="•"/>
              <a:defRPr/>
            </a:lvl9pPr>
          </a:lstStyle>
          <a:p/>
        </p:txBody>
      </p:sp>
      <p:sp>
        <p:nvSpPr>
          <p:cNvPr id="138" name="Google Shape;138;p24"/>
          <p:cNvSpPr txBox="1"/>
          <p:nvPr>
            <p:ph idx="10" type="dt"/>
          </p:nvPr>
        </p:nvSpPr>
        <p:spPr>
          <a:xfrm>
            <a:off x="6437344" y="5951810"/>
            <a:ext cx="2133600" cy="365125"/>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9" name="Google Shape;139;p24"/>
          <p:cNvSpPr txBox="1"/>
          <p:nvPr>
            <p:ph idx="11" type="ftr"/>
          </p:nvPr>
        </p:nvSpPr>
        <p:spPr>
          <a:xfrm>
            <a:off x="1180945" y="5951810"/>
            <a:ext cx="5256399" cy="36512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0" name="Google Shape;140;p24"/>
          <p:cNvSpPr txBox="1"/>
          <p:nvPr>
            <p:ph idx="12" type="sldNum"/>
          </p:nvPr>
        </p:nvSpPr>
        <p:spPr>
          <a:xfrm>
            <a:off x="572658" y="5951810"/>
            <a:ext cx="608287" cy="365125"/>
          </a:xfrm>
          <a:prstGeom prst="rect">
            <a:avLst/>
          </a:prstGeom>
          <a:noFill/>
          <a:ln>
            <a:noFill/>
          </a:ln>
        </p:spPr>
        <p:txBody>
          <a:bodyPr anchorCtr="0" anchor="b"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41" name="Shape 141"/>
        <p:cNvGrpSpPr/>
        <p:nvPr/>
      </p:nvGrpSpPr>
      <p:grpSpPr>
        <a:xfrm>
          <a:off x="0" y="0"/>
          <a:ext cx="0" cy="0"/>
          <a:chOff x="0" y="0"/>
          <a:chExt cx="0" cy="0"/>
        </a:xfrm>
      </p:grpSpPr>
      <p:sp>
        <p:nvSpPr>
          <p:cNvPr id="142" name="Google Shape;142;p25"/>
          <p:cNvSpPr txBox="1"/>
          <p:nvPr>
            <p:ph type="title"/>
          </p:nvPr>
        </p:nvSpPr>
        <p:spPr>
          <a:xfrm rot="5400000">
            <a:off x="4803378" y="2531906"/>
            <a:ext cx="5185328" cy="1472962"/>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3" name="Google Shape;143;p25"/>
          <p:cNvSpPr txBox="1"/>
          <p:nvPr>
            <p:ph idx="1" type="body"/>
          </p:nvPr>
        </p:nvSpPr>
        <p:spPr>
          <a:xfrm rot="5400000">
            <a:off x="1150557" y="534608"/>
            <a:ext cx="5185327" cy="5467557"/>
          </a:xfrm>
          <a:prstGeom prst="rect">
            <a:avLst/>
          </a:prstGeom>
          <a:noFill/>
          <a:ln>
            <a:noFill/>
          </a:ln>
        </p:spPr>
        <p:txBody>
          <a:bodyPr anchorCtr="0" anchor="ctr" bIns="45700" lIns="91425" spcFirstLastPara="1" rIns="91425" wrap="square" tIns="45700">
            <a:normAutofit/>
          </a:bodyPr>
          <a:lstStyle>
            <a:lvl1pPr indent="-342900" lvl="0" marL="457200" algn="l">
              <a:spcBef>
                <a:spcPts val="360"/>
              </a:spcBef>
              <a:spcAft>
                <a:spcPts val="0"/>
              </a:spcAft>
              <a:buSzPts val="1800"/>
              <a:buChar char="🞆"/>
              <a:defRPr/>
            </a:lvl1pPr>
            <a:lvl2pPr indent="-342900" lvl="1" marL="914400" algn="l">
              <a:spcBef>
                <a:spcPts val="600"/>
              </a:spcBef>
              <a:spcAft>
                <a:spcPts val="0"/>
              </a:spcAft>
              <a:buSzPts val="1800"/>
              <a:buChar char="🞆"/>
              <a:defRPr/>
            </a:lvl2pPr>
            <a:lvl3pPr indent="-342900" lvl="2" marL="1371600" algn="l">
              <a:spcBef>
                <a:spcPts val="600"/>
              </a:spcBef>
              <a:spcAft>
                <a:spcPts val="0"/>
              </a:spcAft>
              <a:buSzPts val="1800"/>
              <a:buChar char="🞆"/>
              <a:defRPr/>
            </a:lvl3pPr>
            <a:lvl4pPr indent="-342900" lvl="3" marL="1828800" algn="l">
              <a:spcBef>
                <a:spcPts val="600"/>
              </a:spcBef>
              <a:spcAft>
                <a:spcPts val="0"/>
              </a:spcAft>
              <a:buSzPts val="1800"/>
              <a:buChar char="🞆"/>
              <a:defRPr/>
            </a:lvl4pPr>
            <a:lvl5pPr indent="-342900" lvl="4" marL="2286000" algn="l">
              <a:spcBef>
                <a:spcPts val="600"/>
              </a:spcBef>
              <a:spcAft>
                <a:spcPts val="0"/>
              </a:spcAft>
              <a:buSzPts val="1800"/>
              <a:buChar char="🞆"/>
              <a:defRPr/>
            </a:lvl5pPr>
            <a:lvl6pPr indent="-342900" lvl="5" marL="2743200" algn="l">
              <a:spcBef>
                <a:spcPts val="600"/>
              </a:spcBef>
              <a:spcAft>
                <a:spcPts val="0"/>
              </a:spcAft>
              <a:buClr>
                <a:schemeClr val="lt1"/>
              </a:buClr>
              <a:buSzPts val="1800"/>
              <a:buChar char="•"/>
              <a:defRPr/>
            </a:lvl6pPr>
            <a:lvl7pPr indent="-342900" lvl="6" marL="3200400" algn="l">
              <a:spcBef>
                <a:spcPts val="360"/>
              </a:spcBef>
              <a:spcAft>
                <a:spcPts val="0"/>
              </a:spcAft>
              <a:buClr>
                <a:schemeClr val="lt1"/>
              </a:buClr>
              <a:buSzPts val="1800"/>
              <a:buChar char="•"/>
              <a:defRPr/>
            </a:lvl7pPr>
            <a:lvl8pPr indent="-342900" lvl="7" marL="3657600" algn="l">
              <a:spcBef>
                <a:spcPts val="360"/>
              </a:spcBef>
              <a:spcAft>
                <a:spcPts val="0"/>
              </a:spcAft>
              <a:buClr>
                <a:schemeClr val="lt1"/>
              </a:buClr>
              <a:buSzPts val="1800"/>
              <a:buChar char="•"/>
              <a:defRPr/>
            </a:lvl8pPr>
            <a:lvl9pPr indent="-342900" lvl="8" marL="4114800" algn="l">
              <a:spcBef>
                <a:spcPts val="360"/>
              </a:spcBef>
              <a:spcAft>
                <a:spcPts val="0"/>
              </a:spcAft>
              <a:buClr>
                <a:schemeClr val="lt1"/>
              </a:buClr>
              <a:buSzPts val="1800"/>
              <a:buChar char="•"/>
              <a:defRPr/>
            </a:lvl9pPr>
          </a:lstStyle>
          <a:p/>
        </p:txBody>
      </p:sp>
      <p:sp>
        <p:nvSpPr>
          <p:cNvPr id="144" name="Google Shape;144;p25"/>
          <p:cNvSpPr txBox="1"/>
          <p:nvPr>
            <p:ph idx="10" type="dt"/>
          </p:nvPr>
        </p:nvSpPr>
        <p:spPr>
          <a:xfrm>
            <a:off x="6437344" y="5951810"/>
            <a:ext cx="2133600" cy="365125"/>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5" name="Google Shape;145;p25"/>
          <p:cNvSpPr txBox="1"/>
          <p:nvPr>
            <p:ph idx="11" type="ftr"/>
          </p:nvPr>
        </p:nvSpPr>
        <p:spPr>
          <a:xfrm>
            <a:off x="1180945" y="5951810"/>
            <a:ext cx="5256399" cy="36512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6" name="Google Shape;146;p25"/>
          <p:cNvSpPr txBox="1"/>
          <p:nvPr>
            <p:ph idx="12" type="sldNum"/>
          </p:nvPr>
        </p:nvSpPr>
        <p:spPr>
          <a:xfrm>
            <a:off x="572658" y="5951810"/>
            <a:ext cx="608287" cy="365125"/>
          </a:xfrm>
          <a:prstGeom prst="rect">
            <a:avLst/>
          </a:prstGeom>
          <a:noFill/>
          <a:ln>
            <a:noFill/>
          </a:ln>
        </p:spPr>
        <p:txBody>
          <a:bodyPr anchorCtr="0" anchor="b"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75" name="Shape 75"/>
        <p:cNvGrpSpPr/>
        <p:nvPr/>
      </p:nvGrpSpPr>
      <p:grpSpPr>
        <a:xfrm>
          <a:off x="0" y="0"/>
          <a:ext cx="0" cy="0"/>
          <a:chOff x="0" y="0"/>
          <a:chExt cx="0" cy="0"/>
        </a:xfrm>
      </p:grpSpPr>
      <p:sp>
        <p:nvSpPr>
          <p:cNvPr id="76" name="Google Shape;76;p16"/>
          <p:cNvSpPr txBox="1"/>
          <p:nvPr>
            <p:ph type="title"/>
          </p:nvPr>
        </p:nvSpPr>
        <p:spPr>
          <a:xfrm>
            <a:off x="1009442" y="675724"/>
            <a:ext cx="7125113" cy="92447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6"/>
          <p:cNvSpPr txBox="1"/>
          <p:nvPr>
            <p:ph idx="1" type="body"/>
          </p:nvPr>
        </p:nvSpPr>
        <p:spPr>
          <a:xfrm>
            <a:off x="1009443" y="1807361"/>
            <a:ext cx="7125112" cy="4051437"/>
          </a:xfrm>
          <a:prstGeom prst="rect">
            <a:avLst/>
          </a:prstGeom>
          <a:noFill/>
          <a:ln>
            <a:noFill/>
          </a:ln>
        </p:spPr>
        <p:txBody>
          <a:bodyPr anchorCtr="0" anchor="ctr" bIns="45700" lIns="91425" spcFirstLastPara="1" rIns="91425" wrap="square" tIns="45700">
            <a:normAutofit/>
          </a:bodyPr>
          <a:lstStyle>
            <a:lvl1pPr indent="-342900" lvl="0" marL="457200" algn="l">
              <a:spcBef>
                <a:spcPts val="360"/>
              </a:spcBef>
              <a:spcAft>
                <a:spcPts val="0"/>
              </a:spcAft>
              <a:buSzPts val="1800"/>
              <a:buChar char="🞆"/>
              <a:defRPr/>
            </a:lvl1pPr>
            <a:lvl2pPr indent="-342900" lvl="1" marL="914400" algn="l">
              <a:spcBef>
                <a:spcPts val="600"/>
              </a:spcBef>
              <a:spcAft>
                <a:spcPts val="0"/>
              </a:spcAft>
              <a:buSzPts val="1800"/>
              <a:buChar char="🞆"/>
              <a:defRPr/>
            </a:lvl2pPr>
            <a:lvl3pPr indent="-342900" lvl="2" marL="1371600" algn="l">
              <a:spcBef>
                <a:spcPts val="600"/>
              </a:spcBef>
              <a:spcAft>
                <a:spcPts val="0"/>
              </a:spcAft>
              <a:buSzPts val="1800"/>
              <a:buChar char="🞆"/>
              <a:defRPr/>
            </a:lvl3pPr>
            <a:lvl4pPr indent="-342900" lvl="3" marL="1828800" algn="l">
              <a:spcBef>
                <a:spcPts val="600"/>
              </a:spcBef>
              <a:spcAft>
                <a:spcPts val="0"/>
              </a:spcAft>
              <a:buSzPts val="1800"/>
              <a:buChar char="🞆"/>
              <a:defRPr/>
            </a:lvl4pPr>
            <a:lvl5pPr indent="-304800" lvl="4" marL="2286000" algn="l">
              <a:spcBef>
                <a:spcPts val="600"/>
              </a:spcBef>
              <a:spcAft>
                <a:spcPts val="0"/>
              </a:spcAft>
              <a:buSzPts val="1200"/>
              <a:buChar char="🞆"/>
              <a:defRPr/>
            </a:lvl5pPr>
            <a:lvl6pPr indent="-305561" lvl="5" marL="2743200" algn="l">
              <a:spcBef>
                <a:spcPts val="600"/>
              </a:spcBef>
              <a:spcAft>
                <a:spcPts val="0"/>
              </a:spcAft>
              <a:buClr>
                <a:schemeClr val="lt2"/>
              </a:buClr>
              <a:buSzPts val="1212"/>
              <a:buFont typeface="Courier New"/>
              <a:buChar char="o"/>
              <a:defRPr sz="1200"/>
            </a:lvl6pPr>
            <a:lvl7pPr indent="-304800" lvl="6" marL="3200400" algn="l">
              <a:spcBef>
                <a:spcPts val="240"/>
              </a:spcBef>
              <a:spcAft>
                <a:spcPts val="0"/>
              </a:spcAft>
              <a:buClr>
                <a:schemeClr val="lt2"/>
              </a:buClr>
              <a:buSzPts val="1200"/>
              <a:buFont typeface="Courier New"/>
              <a:buChar char="o"/>
              <a:defRPr sz="1200"/>
            </a:lvl7pPr>
            <a:lvl8pPr indent="-304800" lvl="7" marL="3657600" algn="l">
              <a:spcBef>
                <a:spcPts val="240"/>
              </a:spcBef>
              <a:spcAft>
                <a:spcPts val="0"/>
              </a:spcAft>
              <a:buClr>
                <a:schemeClr val="lt2"/>
              </a:buClr>
              <a:buSzPts val="1200"/>
              <a:buFont typeface="Courier New"/>
              <a:buChar char="o"/>
              <a:defRPr sz="1200"/>
            </a:lvl8pPr>
            <a:lvl9pPr indent="-304800" lvl="8" marL="4114800" algn="l">
              <a:spcBef>
                <a:spcPts val="240"/>
              </a:spcBef>
              <a:spcAft>
                <a:spcPts val="0"/>
              </a:spcAft>
              <a:buClr>
                <a:schemeClr val="lt2"/>
              </a:buClr>
              <a:buSzPts val="1200"/>
              <a:buFont typeface="Courier New"/>
              <a:buChar char="o"/>
              <a:defRPr sz="1200"/>
            </a:lvl9pPr>
          </a:lstStyle>
          <a:p/>
        </p:txBody>
      </p:sp>
      <p:sp>
        <p:nvSpPr>
          <p:cNvPr id="78" name="Google Shape;78;p16"/>
          <p:cNvSpPr txBox="1"/>
          <p:nvPr>
            <p:ph idx="10" type="dt"/>
          </p:nvPr>
        </p:nvSpPr>
        <p:spPr>
          <a:xfrm>
            <a:off x="6437344" y="5951810"/>
            <a:ext cx="2133600" cy="365125"/>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6"/>
          <p:cNvSpPr txBox="1"/>
          <p:nvPr>
            <p:ph idx="11" type="ftr"/>
          </p:nvPr>
        </p:nvSpPr>
        <p:spPr>
          <a:xfrm>
            <a:off x="1180945" y="5951810"/>
            <a:ext cx="5256399" cy="36512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0" name="Google Shape;80;p16"/>
          <p:cNvSpPr txBox="1"/>
          <p:nvPr>
            <p:ph idx="12" type="sldNum"/>
          </p:nvPr>
        </p:nvSpPr>
        <p:spPr>
          <a:xfrm>
            <a:off x="572658" y="5951810"/>
            <a:ext cx="608287" cy="365125"/>
          </a:xfrm>
          <a:prstGeom prst="rect">
            <a:avLst/>
          </a:prstGeom>
          <a:noFill/>
          <a:ln>
            <a:noFill/>
          </a:ln>
        </p:spPr>
        <p:txBody>
          <a:bodyPr anchorCtr="0" anchor="b"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81" name="Shape 81"/>
        <p:cNvGrpSpPr/>
        <p:nvPr/>
      </p:nvGrpSpPr>
      <p:grpSpPr>
        <a:xfrm>
          <a:off x="0" y="0"/>
          <a:ext cx="0" cy="0"/>
          <a:chOff x="0" y="0"/>
          <a:chExt cx="0" cy="0"/>
        </a:xfrm>
      </p:grpSpPr>
      <p:sp>
        <p:nvSpPr>
          <p:cNvPr id="82" name="Google Shape;82;p17"/>
          <p:cNvSpPr txBox="1"/>
          <p:nvPr>
            <p:ph type="title"/>
          </p:nvPr>
        </p:nvSpPr>
        <p:spPr>
          <a:xfrm>
            <a:off x="1009443" y="3308581"/>
            <a:ext cx="7117178" cy="1468800"/>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Clr>
                <a:schemeClr val="lt1"/>
              </a:buClr>
              <a:buSzPts val="3200"/>
              <a:buFont typeface="Verdana"/>
              <a:buNone/>
              <a:defRPr b="0" sz="32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7"/>
          <p:cNvSpPr txBox="1"/>
          <p:nvPr>
            <p:ph idx="1" type="body"/>
          </p:nvPr>
        </p:nvSpPr>
        <p:spPr>
          <a:xfrm>
            <a:off x="1009443" y="4777381"/>
            <a:ext cx="7117178" cy="860400"/>
          </a:xfrm>
          <a:prstGeom prst="rect">
            <a:avLst/>
          </a:prstGeom>
          <a:noFill/>
          <a:ln>
            <a:noFill/>
          </a:ln>
        </p:spPr>
        <p:txBody>
          <a:bodyPr anchorCtr="0" anchor="t" bIns="45700" lIns="91425" spcFirstLastPara="1" rIns="91425" wrap="square" tIns="45700">
            <a:normAutofit/>
          </a:bodyPr>
          <a:lstStyle>
            <a:lvl1pPr indent="-228600" lvl="0" marL="457200" algn="r">
              <a:spcBef>
                <a:spcPts val="360"/>
              </a:spcBef>
              <a:spcAft>
                <a:spcPts val="0"/>
              </a:spcAft>
              <a:buSzPts val="1800"/>
              <a:buNone/>
              <a:defRPr sz="1800">
                <a:solidFill>
                  <a:schemeClr val="lt2"/>
                </a:solidFill>
              </a:defRPr>
            </a:lvl1pPr>
            <a:lvl2pPr indent="-228600" lvl="1" marL="914400" algn="l">
              <a:spcBef>
                <a:spcPts val="600"/>
              </a:spcBef>
              <a:spcAft>
                <a:spcPts val="0"/>
              </a:spcAft>
              <a:buSzPts val="1800"/>
              <a:buNone/>
              <a:defRPr sz="1800">
                <a:solidFill>
                  <a:schemeClr val="lt1"/>
                </a:solidFill>
              </a:defRPr>
            </a:lvl2pPr>
            <a:lvl3pPr indent="-228600" lvl="2" marL="1371600" algn="l">
              <a:spcBef>
                <a:spcPts val="600"/>
              </a:spcBef>
              <a:spcAft>
                <a:spcPts val="0"/>
              </a:spcAft>
              <a:buSzPts val="1600"/>
              <a:buNone/>
              <a:defRPr sz="1600">
                <a:solidFill>
                  <a:schemeClr val="lt1"/>
                </a:solidFill>
              </a:defRPr>
            </a:lvl3pPr>
            <a:lvl4pPr indent="-228600" lvl="3" marL="1828800" algn="l">
              <a:spcBef>
                <a:spcPts val="600"/>
              </a:spcBef>
              <a:spcAft>
                <a:spcPts val="0"/>
              </a:spcAft>
              <a:buSzPts val="1400"/>
              <a:buNone/>
              <a:defRPr sz="1400">
                <a:solidFill>
                  <a:schemeClr val="lt1"/>
                </a:solidFill>
              </a:defRPr>
            </a:lvl4pPr>
            <a:lvl5pPr indent="-228600" lvl="4" marL="2286000" algn="l">
              <a:spcBef>
                <a:spcPts val="600"/>
              </a:spcBef>
              <a:spcAft>
                <a:spcPts val="0"/>
              </a:spcAft>
              <a:buSzPts val="1400"/>
              <a:buNone/>
              <a:defRPr sz="1400">
                <a:solidFill>
                  <a:schemeClr val="lt1"/>
                </a:solidFill>
              </a:defRPr>
            </a:lvl5pPr>
            <a:lvl6pPr indent="-228600" lvl="5" marL="2743200" algn="l">
              <a:spcBef>
                <a:spcPts val="600"/>
              </a:spcBef>
              <a:spcAft>
                <a:spcPts val="0"/>
              </a:spcAft>
              <a:buClr>
                <a:schemeClr val="lt1"/>
              </a:buClr>
              <a:buSzPts val="1400"/>
              <a:buNone/>
              <a:defRPr sz="1400">
                <a:solidFill>
                  <a:schemeClr val="lt1"/>
                </a:solidFill>
              </a:defRPr>
            </a:lvl6pPr>
            <a:lvl7pPr indent="-228600" lvl="6" marL="3200400" algn="l">
              <a:spcBef>
                <a:spcPts val="280"/>
              </a:spcBef>
              <a:spcAft>
                <a:spcPts val="0"/>
              </a:spcAft>
              <a:buClr>
                <a:schemeClr val="lt1"/>
              </a:buClr>
              <a:buSzPts val="1400"/>
              <a:buNone/>
              <a:defRPr sz="1400">
                <a:solidFill>
                  <a:schemeClr val="lt1"/>
                </a:solidFill>
              </a:defRPr>
            </a:lvl7pPr>
            <a:lvl8pPr indent="-228600" lvl="7" marL="3657600" algn="l">
              <a:spcBef>
                <a:spcPts val="280"/>
              </a:spcBef>
              <a:spcAft>
                <a:spcPts val="0"/>
              </a:spcAft>
              <a:buClr>
                <a:schemeClr val="lt1"/>
              </a:buClr>
              <a:buSzPts val="1400"/>
              <a:buNone/>
              <a:defRPr sz="1400">
                <a:solidFill>
                  <a:schemeClr val="lt1"/>
                </a:solidFill>
              </a:defRPr>
            </a:lvl8pPr>
            <a:lvl9pPr indent="-228600" lvl="8" marL="4114800" algn="l">
              <a:spcBef>
                <a:spcPts val="280"/>
              </a:spcBef>
              <a:spcAft>
                <a:spcPts val="0"/>
              </a:spcAft>
              <a:buClr>
                <a:schemeClr val="lt1"/>
              </a:buClr>
              <a:buSzPts val="1400"/>
              <a:buNone/>
              <a:defRPr sz="1400">
                <a:solidFill>
                  <a:schemeClr val="lt1"/>
                </a:solidFill>
              </a:defRPr>
            </a:lvl9pPr>
          </a:lstStyle>
          <a:p/>
        </p:txBody>
      </p:sp>
      <p:sp>
        <p:nvSpPr>
          <p:cNvPr id="84" name="Google Shape;84;p17"/>
          <p:cNvSpPr txBox="1"/>
          <p:nvPr>
            <p:ph idx="10" type="dt"/>
          </p:nvPr>
        </p:nvSpPr>
        <p:spPr>
          <a:xfrm>
            <a:off x="6437344" y="5951810"/>
            <a:ext cx="2133600" cy="365125"/>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17"/>
          <p:cNvSpPr txBox="1"/>
          <p:nvPr>
            <p:ph idx="11" type="ftr"/>
          </p:nvPr>
        </p:nvSpPr>
        <p:spPr>
          <a:xfrm>
            <a:off x="1180945" y="5951810"/>
            <a:ext cx="5256399" cy="36512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17"/>
          <p:cNvSpPr txBox="1"/>
          <p:nvPr>
            <p:ph idx="12" type="sldNum"/>
          </p:nvPr>
        </p:nvSpPr>
        <p:spPr>
          <a:xfrm>
            <a:off x="572658" y="5951810"/>
            <a:ext cx="608287" cy="365125"/>
          </a:xfrm>
          <a:prstGeom prst="rect">
            <a:avLst/>
          </a:prstGeom>
          <a:noFill/>
          <a:ln>
            <a:noFill/>
          </a:ln>
        </p:spPr>
        <p:txBody>
          <a:bodyPr anchorCtr="0" anchor="b"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87" name="Shape 87"/>
        <p:cNvGrpSpPr/>
        <p:nvPr/>
      </p:nvGrpSpPr>
      <p:grpSpPr>
        <a:xfrm>
          <a:off x="0" y="0"/>
          <a:ext cx="0" cy="0"/>
          <a:chOff x="0" y="0"/>
          <a:chExt cx="0" cy="0"/>
        </a:xfrm>
      </p:grpSpPr>
      <p:sp>
        <p:nvSpPr>
          <p:cNvPr id="88" name="Google Shape;88;p18"/>
          <p:cNvSpPr txBox="1"/>
          <p:nvPr>
            <p:ph type="title"/>
          </p:nvPr>
        </p:nvSpPr>
        <p:spPr>
          <a:xfrm>
            <a:off x="1009443" y="675724"/>
            <a:ext cx="7123080" cy="92447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9" name="Google Shape;89;p18"/>
          <p:cNvSpPr txBox="1"/>
          <p:nvPr>
            <p:ph idx="1" type="body"/>
          </p:nvPr>
        </p:nvSpPr>
        <p:spPr>
          <a:xfrm>
            <a:off x="1009442" y="1809749"/>
            <a:ext cx="3471277" cy="4051301"/>
          </a:xfrm>
          <a:prstGeom prst="rect">
            <a:avLst/>
          </a:prstGeom>
          <a:noFill/>
          <a:ln>
            <a:noFill/>
          </a:ln>
        </p:spPr>
        <p:txBody>
          <a:bodyPr anchorCtr="0" anchor="ctr" bIns="45700" lIns="91425" spcFirstLastPara="1" rIns="91425" wrap="square" tIns="45700">
            <a:normAutofit/>
          </a:bodyPr>
          <a:lstStyle>
            <a:lvl1pPr indent="-342900" lvl="0" marL="457200" algn="l">
              <a:spcBef>
                <a:spcPts val="360"/>
              </a:spcBef>
              <a:spcAft>
                <a:spcPts val="0"/>
              </a:spcAft>
              <a:buSzPts val="1800"/>
              <a:buChar char="🞆"/>
              <a:defRPr/>
            </a:lvl1pPr>
            <a:lvl2pPr indent="-342900" lvl="1" marL="914400" algn="l">
              <a:spcBef>
                <a:spcPts val="600"/>
              </a:spcBef>
              <a:spcAft>
                <a:spcPts val="0"/>
              </a:spcAft>
              <a:buSzPts val="1800"/>
              <a:buChar char="🞆"/>
              <a:defRPr/>
            </a:lvl2pPr>
            <a:lvl3pPr indent="-342900" lvl="2" marL="1371600" algn="l">
              <a:spcBef>
                <a:spcPts val="600"/>
              </a:spcBef>
              <a:spcAft>
                <a:spcPts val="0"/>
              </a:spcAft>
              <a:buSzPts val="1800"/>
              <a:buChar char="🞆"/>
              <a:defRPr/>
            </a:lvl3pPr>
            <a:lvl4pPr indent="-342900" lvl="3" marL="1828800" algn="l">
              <a:spcBef>
                <a:spcPts val="600"/>
              </a:spcBef>
              <a:spcAft>
                <a:spcPts val="0"/>
              </a:spcAft>
              <a:buSzPts val="1800"/>
              <a:buChar char="🞆"/>
              <a:defRPr/>
            </a:lvl4pPr>
            <a:lvl5pPr indent="-304800" lvl="4" marL="2286000" algn="l">
              <a:spcBef>
                <a:spcPts val="600"/>
              </a:spcBef>
              <a:spcAft>
                <a:spcPts val="0"/>
              </a:spcAft>
              <a:buSzPts val="1200"/>
              <a:buChar char="🞆"/>
              <a:defRPr/>
            </a:lvl5pPr>
            <a:lvl6pPr indent="-305561" lvl="5" marL="2743200" algn="l">
              <a:spcBef>
                <a:spcPts val="600"/>
              </a:spcBef>
              <a:spcAft>
                <a:spcPts val="0"/>
              </a:spcAft>
              <a:buClr>
                <a:schemeClr val="lt2"/>
              </a:buClr>
              <a:buSzPts val="1212"/>
              <a:buFont typeface="Courier New"/>
              <a:buChar char="o"/>
              <a:defRPr sz="1200"/>
            </a:lvl6pPr>
            <a:lvl7pPr indent="-304800" lvl="6" marL="3200400" algn="l">
              <a:spcBef>
                <a:spcPts val="240"/>
              </a:spcBef>
              <a:spcAft>
                <a:spcPts val="0"/>
              </a:spcAft>
              <a:buClr>
                <a:schemeClr val="lt2"/>
              </a:buClr>
              <a:buSzPts val="1200"/>
              <a:buFont typeface="Courier New"/>
              <a:buChar char="o"/>
              <a:defRPr sz="1200"/>
            </a:lvl7pPr>
            <a:lvl8pPr indent="-304800" lvl="7" marL="3657600" algn="l">
              <a:spcBef>
                <a:spcPts val="240"/>
              </a:spcBef>
              <a:spcAft>
                <a:spcPts val="0"/>
              </a:spcAft>
              <a:buClr>
                <a:schemeClr val="lt2"/>
              </a:buClr>
              <a:buSzPts val="1200"/>
              <a:buFont typeface="Courier New"/>
              <a:buChar char="o"/>
              <a:defRPr sz="1200"/>
            </a:lvl8pPr>
            <a:lvl9pPr indent="-304800" lvl="8" marL="4114800" algn="l">
              <a:spcBef>
                <a:spcPts val="240"/>
              </a:spcBef>
              <a:spcAft>
                <a:spcPts val="0"/>
              </a:spcAft>
              <a:buClr>
                <a:schemeClr val="lt2"/>
              </a:buClr>
              <a:buSzPts val="1200"/>
              <a:buFont typeface="Courier New"/>
              <a:buChar char="o"/>
              <a:defRPr sz="1200"/>
            </a:lvl9pPr>
          </a:lstStyle>
          <a:p/>
        </p:txBody>
      </p:sp>
      <p:sp>
        <p:nvSpPr>
          <p:cNvPr id="90" name="Google Shape;90;p18"/>
          <p:cNvSpPr txBox="1"/>
          <p:nvPr>
            <p:ph idx="2" type="body"/>
          </p:nvPr>
        </p:nvSpPr>
        <p:spPr>
          <a:xfrm>
            <a:off x="4663281" y="1809749"/>
            <a:ext cx="3469242" cy="4051302"/>
          </a:xfrm>
          <a:prstGeom prst="rect">
            <a:avLst/>
          </a:prstGeom>
          <a:noFill/>
          <a:ln>
            <a:noFill/>
          </a:ln>
        </p:spPr>
        <p:txBody>
          <a:bodyPr anchorCtr="0" anchor="ctr" bIns="45700" lIns="91425" spcFirstLastPara="1" rIns="91425" wrap="square" tIns="45700">
            <a:normAutofit/>
          </a:bodyPr>
          <a:lstStyle>
            <a:lvl1pPr indent="-342900" lvl="0" marL="457200" algn="l">
              <a:spcBef>
                <a:spcPts val="360"/>
              </a:spcBef>
              <a:spcAft>
                <a:spcPts val="0"/>
              </a:spcAft>
              <a:buSzPts val="1800"/>
              <a:buChar char="🞆"/>
              <a:defRPr/>
            </a:lvl1pPr>
            <a:lvl2pPr indent="-342900" lvl="1" marL="914400" algn="l">
              <a:spcBef>
                <a:spcPts val="600"/>
              </a:spcBef>
              <a:spcAft>
                <a:spcPts val="0"/>
              </a:spcAft>
              <a:buSzPts val="1800"/>
              <a:buChar char="🞆"/>
              <a:defRPr/>
            </a:lvl2pPr>
            <a:lvl3pPr indent="-342900" lvl="2" marL="1371600" algn="l">
              <a:spcBef>
                <a:spcPts val="600"/>
              </a:spcBef>
              <a:spcAft>
                <a:spcPts val="0"/>
              </a:spcAft>
              <a:buSzPts val="1800"/>
              <a:buChar char="🞆"/>
              <a:defRPr/>
            </a:lvl3pPr>
            <a:lvl4pPr indent="-342900" lvl="3" marL="1828800" algn="l">
              <a:spcBef>
                <a:spcPts val="600"/>
              </a:spcBef>
              <a:spcAft>
                <a:spcPts val="0"/>
              </a:spcAft>
              <a:buSzPts val="1800"/>
              <a:buChar char="🞆"/>
              <a:defRPr/>
            </a:lvl4pPr>
            <a:lvl5pPr indent="-304800" lvl="4" marL="2286000" algn="l">
              <a:spcBef>
                <a:spcPts val="600"/>
              </a:spcBef>
              <a:spcAft>
                <a:spcPts val="0"/>
              </a:spcAft>
              <a:buSzPts val="1200"/>
              <a:buChar char="🞆"/>
              <a:defRPr/>
            </a:lvl5pPr>
            <a:lvl6pPr indent="-305561" lvl="5" marL="2743200" algn="l">
              <a:spcBef>
                <a:spcPts val="600"/>
              </a:spcBef>
              <a:spcAft>
                <a:spcPts val="0"/>
              </a:spcAft>
              <a:buClr>
                <a:schemeClr val="lt2"/>
              </a:buClr>
              <a:buSzPts val="1212"/>
              <a:buFont typeface="Courier New"/>
              <a:buChar char="o"/>
              <a:defRPr sz="1200"/>
            </a:lvl6pPr>
            <a:lvl7pPr indent="-304800" lvl="6" marL="3200400" algn="l">
              <a:spcBef>
                <a:spcPts val="240"/>
              </a:spcBef>
              <a:spcAft>
                <a:spcPts val="0"/>
              </a:spcAft>
              <a:buClr>
                <a:schemeClr val="lt2"/>
              </a:buClr>
              <a:buSzPts val="1200"/>
              <a:buFont typeface="Courier New"/>
              <a:buChar char="o"/>
              <a:defRPr sz="1200"/>
            </a:lvl7pPr>
            <a:lvl8pPr indent="-304800" lvl="7" marL="3657600" algn="l">
              <a:spcBef>
                <a:spcPts val="240"/>
              </a:spcBef>
              <a:spcAft>
                <a:spcPts val="0"/>
              </a:spcAft>
              <a:buClr>
                <a:schemeClr val="lt2"/>
              </a:buClr>
              <a:buSzPts val="1200"/>
              <a:buFont typeface="Courier New"/>
              <a:buChar char="o"/>
              <a:defRPr sz="1200"/>
            </a:lvl8pPr>
            <a:lvl9pPr indent="-304800" lvl="8" marL="4114800" algn="l">
              <a:spcBef>
                <a:spcPts val="240"/>
              </a:spcBef>
              <a:spcAft>
                <a:spcPts val="0"/>
              </a:spcAft>
              <a:buClr>
                <a:schemeClr val="lt2"/>
              </a:buClr>
              <a:buSzPts val="1200"/>
              <a:buFont typeface="Courier New"/>
              <a:buChar char="o"/>
              <a:defRPr sz="1200"/>
            </a:lvl9pPr>
          </a:lstStyle>
          <a:p/>
        </p:txBody>
      </p:sp>
      <p:sp>
        <p:nvSpPr>
          <p:cNvPr id="91" name="Google Shape;91;p18"/>
          <p:cNvSpPr txBox="1"/>
          <p:nvPr>
            <p:ph idx="10" type="dt"/>
          </p:nvPr>
        </p:nvSpPr>
        <p:spPr>
          <a:xfrm>
            <a:off x="6437344" y="5951810"/>
            <a:ext cx="2133600" cy="365125"/>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2" name="Google Shape;92;p18"/>
          <p:cNvSpPr txBox="1"/>
          <p:nvPr>
            <p:ph idx="11" type="ftr"/>
          </p:nvPr>
        </p:nvSpPr>
        <p:spPr>
          <a:xfrm>
            <a:off x="1180945" y="5951810"/>
            <a:ext cx="5256399" cy="36512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3" name="Google Shape;93;p18"/>
          <p:cNvSpPr txBox="1"/>
          <p:nvPr>
            <p:ph idx="12" type="sldNum"/>
          </p:nvPr>
        </p:nvSpPr>
        <p:spPr>
          <a:xfrm>
            <a:off x="572658" y="5951810"/>
            <a:ext cx="608287" cy="365125"/>
          </a:xfrm>
          <a:prstGeom prst="rect">
            <a:avLst/>
          </a:prstGeom>
          <a:noFill/>
          <a:ln>
            <a:noFill/>
          </a:ln>
        </p:spPr>
        <p:txBody>
          <a:bodyPr anchorCtr="0" anchor="b"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94" name="Shape 94"/>
        <p:cNvGrpSpPr/>
        <p:nvPr/>
      </p:nvGrpSpPr>
      <p:grpSpPr>
        <a:xfrm>
          <a:off x="0" y="0"/>
          <a:ext cx="0" cy="0"/>
          <a:chOff x="0" y="0"/>
          <a:chExt cx="0" cy="0"/>
        </a:xfrm>
      </p:grpSpPr>
      <p:sp>
        <p:nvSpPr>
          <p:cNvPr id="95" name="Google Shape;95;p19"/>
          <p:cNvSpPr txBox="1"/>
          <p:nvPr>
            <p:ph type="title"/>
          </p:nvPr>
        </p:nvSpPr>
        <p:spPr>
          <a:xfrm>
            <a:off x="1009442" y="675724"/>
            <a:ext cx="7125113" cy="92447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Clr>
                <a:schemeClr val="lt1"/>
              </a:buClr>
              <a:buSzPts val="3200"/>
              <a:buFont typeface="Verdana"/>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6" name="Google Shape;96;p19"/>
          <p:cNvSpPr txBox="1"/>
          <p:nvPr>
            <p:ph idx="1" type="body"/>
          </p:nvPr>
        </p:nvSpPr>
        <p:spPr>
          <a:xfrm>
            <a:off x="1009442" y="1812927"/>
            <a:ext cx="3471277" cy="5762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SzPts val="2400"/>
              <a:buNone/>
              <a:defRPr b="0" sz="2400"/>
            </a:lvl1pPr>
            <a:lvl2pPr indent="-228600" lvl="1" marL="914400" algn="l">
              <a:spcBef>
                <a:spcPts val="600"/>
              </a:spcBef>
              <a:spcAft>
                <a:spcPts val="0"/>
              </a:spcAft>
              <a:buSzPts val="2000"/>
              <a:buNone/>
              <a:defRPr b="1" sz="2000"/>
            </a:lvl2pPr>
            <a:lvl3pPr indent="-228600" lvl="2" marL="1371600" algn="l">
              <a:spcBef>
                <a:spcPts val="600"/>
              </a:spcBef>
              <a:spcAft>
                <a:spcPts val="0"/>
              </a:spcAft>
              <a:buSzPts val="1800"/>
              <a:buNone/>
              <a:defRPr b="1" sz="1800"/>
            </a:lvl3pPr>
            <a:lvl4pPr indent="-228600" lvl="3" marL="1828800" algn="l">
              <a:spcBef>
                <a:spcPts val="600"/>
              </a:spcBef>
              <a:spcAft>
                <a:spcPts val="0"/>
              </a:spcAft>
              <a:buSzPts val="1600"/>
              <a:buNone/>
              <a:defRPr b="1" sz="1600"/>
            </a:lvl4pPr>
            <a:lvl5pPr indent="-228600" lvl="4" marL="2286000" algn="l">
              <a:spcBef>
                <a:spcPts val="600"/>
              </a:spcBef>
              <a:spcAft>
                <a:spcPts val="0"/>
              </a:spcAft>
              <a:buSzPts val="1600"/>
              <a:buNone/>
              <a:defRPr b="1" sz="1600"/>
            </a:lvl5pPr>
            <a:lvl6pPr indent="-228600" lvl="5" marL="2743200" algn="l">
              <a:spcBef>
                <a:spcPts val="600"/>
              </a:spcBef>
              <a:spcAft>
                <a:spcPts val="0"/>
              </a:spcAft>
              <a:buClr>
                <a:schemeClr val="lt1"/>
              </a:buClr>
              <a:buSzPts val="1600"/>
              <a:buNone/>
              <a:defRPr b="1" sz="1600"/>
            </a:lvl6pPr>
            <a:lvl7pPr indent="-228600" lvl="6" marL="3200400" algn="l">
              <a:spcBef>
                <a:spcPts val="320"/>
              </a:spcBef>
              <a:spcAft>
                <a:spcPts val="0"/>
              </a:spcAft>
              <a:buClr>
                <a:schemeClr val="lt1"/>
              </a:buClr>
              <a:buSzPts val="1600"/>
              <a:buNone/>
              <a:defRPr b="1" sz="1600"/>
            </a:lvl7pPr>
            <a:lvl8pPr indent="-228600" lvl="7" marL="3657600" algn="l">
              <a:spcBef>
                <a:spcPts val="320"/>
              </a:spcBef>
              <a:spcAft>
                <a:spcPts val="0"/>
              </a:spcAft>
              <a:buClr>
                <a:schemeClr val="lt1"/>
              </a:buClr>
              <a:buSzPts val="1600"/>
              <a:buNone/>
              <a:defRPr b="1" sz="1600"/>
            </a:lvl8pPr>
            <a:lvl9pPr indent="-228600" lvl="8" marL="4114800" algn="l">
              <a:spcBef>
                <a:spcPts val="320"/>
              </a:spcBef>
              <a:spcAft>
                <a:spcPts val="0"/>
              </a:spcAft>
              <a:buClr>
                <a:schemeClr val="lt1"/>
              </a:buClr>
              <a:buSzPts val="1600"/>
              <a:buNone/>
              <a:defRPr b="1" sz="1600"/>
            </a:lvl9pPr>
          </a:lstStyle>
          <a:p/>
        </p:txBody>
      </p:sp>
      <p:sp>
        <p:nvSpPr>
          <p:cNvPr id="97" name="Google Shape;97;p19"/>
          <p:cNvSpPr txBox="1"/>
          <p:nvPr>
            <p:ph idx="2" type="body"/>
          </p:nvPr>
        </p:nvSpPr>
        <p:spPr>
          <a:xfrm>
            <a:off x="1009442" y="2389189"/>
            <a:ext cx="3471277" cy="3471861"/>
          </a:xfrm>
          <a:prstGeom prst="rect">
            <a:avLst/>
          </a:prstGeom>
          <a:noFill/>
          <a:ln>
            <a:noFill/>
          </a:ln>
        </p:spPr>
        <p:txBody>
          <a:bodyPr anchorCtr="0" anchor="ctr" bIns="45700" lIns="91425" spcFirstLastPara="1" rIns="91425" wrap="square" tIns="45700">
            <a:normAutofit/>
          </a:bodyPr>
          <a:lstStyle>
            <a:lvl1pPr indent="-342900" lvl="0" marL="457200" algn="l">
              <a:spcBef>
                <a:spcPts val="360"/>
              </a:spcBef>
              <a:spcAft>
                <a:spcPts val="0"/>
              </a:spcAft>
              <a:buSzPts val="1800"/>
              <a:buChar char="🞆"/>
              <a:defRPr/>
            </a:lvl1pPr>
            <a:lvl2pPr indent="-342900" lvl="1" marL="914400" algn="l">
              <a:spcBef>
                <a:spcPts val="600"/>
              </a:spcBef>
              <a:spcAft>
                <a:spcPts val="0"/>
              </a:spcAft>
              <a:buSzPts val="1800"/>
              <a:buChar char="🞆"/>
              <a:defRPr/>
            </a:lvl2pPr>
            <a:lvl3pPr indent="-342900" lvl="2" marL="1371600" algn="l">
              <a:spcBef>
                <a:spcPts val="600"/>
              </a:spcBef>
              <a:spcAft>
                <a:spcPts val="0"/>
              </a:spcAft>
              <a:buSzPts val="1800"/>
              <a:buChar char="🞆"/>
              <a:defRPr/>
            </a:lvl3pPr>
            <a:lvl4pPr indent="-342900" lvl="3" marL="1828800" algn="l">
              <a:spcBef>
                <a:spcPts val="600"/>
              </a:spcBef>
              <a:spcAft>
                <a:spcPts val="0"/>
              </a:spcAft>
              <a:buSzPts val="1800"/>
              <a:buChar char="🞆"/>
              <a:defRPr/>
            </a:lvl4pPr>
            <a:lvl5pPr indent="-304800" lvl="4" marL="2286000" algn="l">
              <a:spcBef>
                <a:spcPts val="600"/>
              </a:spcBef>
              <a:spcAft>
                <a:spcPts val="0"/>
              </a:spcAft>
              <a:buSzPts val="1200"/>
              <a:buChar char="🞆"/>
              <a:defRPr/>
            </a:lvl5pPr>
            <a:lvl6pPr indent="-305561" lvl="5" marL="2743200" algn="l">
              <a:spcBef>
                <a:spcPts val="600"/>
              </a:spcBef>
              <a:spcAft>
                <a:spcPts val="0"/>
              </a:spcAft>
              <a:buClr>
                <a:schemeClr val="lt2"/>
              </a:buClr>
              <a:buSzPts val="1212"/>
              <a:buFont typeface="Courier New"/>
              <a:buChar char="o"/>
              <a:defRPr sz="1200"/>
            </a:lvl6pPr>
            <a:lvl7pPr indent="-304800" lvl="6" marL="3200400" algn="l">
              <a:spcBef>
                <a:spcPts val="240"/>
              </a:spcBef>
              <a:spcAft>
                <a:spcPts val="0"/>
              </a:spcAft>
              <a:buClr>
                <a:schemeClr val="lt2"/>
              </a:buClr>
              <a:buSzPts val="1200"/>
              <a:buFont typeface="Courier New"/>
              <a:buChar char="o"/>
              <a:defRPr sz="1200"/>
            </a:lvl7pPr>
            <a:lvl8pPr indent="-304800" lvl="7" marL="3657600" algn="l">
              <a:spcBef>
                <a:spcPts val="240"/>
              </a:spcBef>
              <a:spcAft>
                <a:spcPts val="0"/>
              </a:spcAft>
              <a:buClr>
                <a:schemeClr val="lt2"/>
              </a:buClr>
              <a:buSzPts val="1200"/>
              <a:buFont typeface="Courier New"/>
              <a:buChar char="o"/>
              <a:defRPr sz="1200"/>
            </a:lvl8pPr>
            <a:lvl9pPr indent="-304800" lvl="8" marL="4114800" algn="l">
              <a:spcBef>
                <a:spcPts val="240"/>
              </a:spcBef>
              <a:spcAft>
                <a:spcPts val="0"/>
              </a:spcAft>
              <a:buClr>
                <a:schemeClr val="lt2"/>
              </a:buClr>
              <a:buSzPts val="1200"/>
              <a:buFont typeface="Courier New"/>
              <a:buChar char="o"/>
              <a:defRPr sz="1200"/>
            </a:lvl9pPr>
          </a:lstStyle>
          <a:p/>
        </p:txBody>
      </p:sp>
      <p:sp>
        <p:nvSpPr>
          <p:cNvPr id="98" name="Google Shape;98;p19"/>
          <p:cNvSpPr txBox="1"/>
          <p:nvPr>
            <p:ph idx="3" type="body"/>
          </p:nvPr>
        </p:nvSpPr>
        <p:spPr>
          <a:xfrm>
            <a:off x="4663280" y="1812927"/>
            <a:ext cx="3471275" cy="5762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SzPts val="2400"/>
              <a:buNone/>
              <a:defRPr b="0" sz="2400"/>
            </a:lvl1pPr>
            <a:lvl2pPr indent="-228600" lvl="1" marL="914400" algn="l">
              <a:spcBef>
                <a:spcPts val="600"/>
              </a:spcBef>
              <a:spcAft>
                <a:spcPts val="0"/>
              </a:spcAft>
              <a:buSzPts val="2000"/>
              <a:buNone/>
              <a:defRPr b="1" sz="2000"/>
            </a:lvl2pPr>
            <a:lvl3pPr indent="-228600" lvl="2" marL="1371600" algn="l">
              <a:spcBef>
                <a:spcPts val="600"/>
              </a:spcBef>
              <a:spcAft>
                <a:spcPts val="0"/>
              </a:spcAft>
              <a:buSzPts val="1800"/>
              <a:buNone/>
              <a:defRPr b="1" sz="1800"/>
            </a:lvl3pPr>
            <a:lvl4pPr indent="-228600" lvl="3" marL="1828800" algn="l">
              <a:spcBef>
                <a:spcPts val="600"/>
              </a:spcBef>
              <a:spcAft>
                <a:spcPts val="0"/>
              </a:spcAft>
              <a:buSzPts val="1600"/>
              <a:buNone/>
              <a:defRPr b="1" sz="1600"/>
            </a:lvl4pPr>
            <a:lvl5pPr indent="-228600" lvl="4" marL="2286000" algn="l">
              <a:spcBef>
                <a:spcPts val="600"/>
              </a:spcBef>
              <a:spcAft>
                <a:spcPts val="0"/>
              </a:spcAft>
              <a:buSzPts val="1600"/>
              <a:buNone/>
              <a:defRPr b="1" sz="1600"/>
            </a:lvl5pPr>
            <a:lvl6pPr indent="-228600" lvl="5" marL="2743200" algn="l">
              <a:spcBef>
                <a:spcPts val="600"/>
              </a:spcBef>
              <a:spcAft>
                <a:spcPts val="0"/>
              </a:spcAft>
              <a:buClr>
                <a:schemeClr val="lt1"/>
              </a:buClr>
              <a:buSzPts val="1600"/>
              <a:buNone/>
              <a:defRPr b="1" sz="1600"/>
            </a:lvl6pPr>
            <a:lvl7pPr indent="-228600" lvl="6" marL="3200400" algn="l">
              <a:spcBef>
                <a:spcPts val="320"/>
              </a:spcBef>
              <a:spcAft>
                <a:spcPts val="0"/>
              </a:spcAft>
              <a:buClr>
                <a:schemeClr val="lt1"/>
              </a:buClr>
              <a:buSzPts val="1600"/>
              <a:buNone/>
              <a:defRPr b="1" sz="1600"/>
            </a:lvl7pPr>
            <a:lvl8pPr indent="-228600" lvl="7" marL="3657600" algn="l">
              <a:spcBef>
                <a:spcPts val="320"/>
              </a:spcBef>
              <a:spcAft>
                <a:spcPts val="0"/>
              </a:spcAft>
              <a:buClr>
                <a:schemeClr val="lt1"/>
              </a:buClr>
              <a:buSzPts val="1600"/>
              <a:buNone/>
              <a:defRPr b="1" sz="1600"/>
            </a:lvl8pPr>
            <a:lvl9pPr indent="-228600" lvl="8" marL="4114800" algn="l">
              <a:spcBef>
                <a:spcPts val="320"/>
              </a:spcBef>
              <a:spcAft>
                <a:spcPts val="0"/>
              </a:spcAft>
              <a:buClr>
                <a:schemeClr val="lt1"/>
              </a:buClr>
              <a:buSzPts val="1600"/>
              <a:buNone/>
              <a:defRPr b="1" sz="1600"/>
            </a:lvl9pPr>
          </a:lstStyle>
          <a:p/>
        </p:txBody>
      </p:sp>
      <p:sp>
        <p:nvSpPr>
          <p:cNvPr id="99" name="Google Shape;99;p19"/>
          <p:cNvSpPr txBox="1"/>
          <p:nvPr>
            <p:ph idx="4" type="body"/>
          </p:nvPr>
        </p:nvSpPr>
        <p:spPr>
          <a:xfrm>
            <a:off x="4663280" y="2389189"/>
            <a:ext cx="3471275" cy="3471861"/>
          </a:xfrm>
          <a:prstGeom prst="rect">
            <a:avLst/>
          </a:prstGeom>
          <a:noFill/>
          <a:ln>
            <a:noFill/>
          </a:ln>
        </p:spPr>
        <p:txBody>
          <a:bodyPr anchorCtr="0" anchor="ctr" bIns="45700" lIns="91425" spcFirstLastPara="1" rIns="91425" wrap="square" tIns="45700">
            <a:normAutofit/>
          </a:bodyPr>
          <a:lstStyle>
            <a:lvl1pPr indent="-342900" lvl="0" marL="457200" algn="l">
              <a:spcBef>
                <a:spcPts val="360"/>
              </a:spcBef>
              <a:spcAft>
                <a:spcPts val="0"/>
              </a:spcAft>
              <a:buSzPts val="1800"/>
              <a:buChar char="🞆"/>
              <a:defRPr/>
            </a:lvl1pPr>
            <a:lvl2pPr indent="-342900" lvl="1" marL="914400" algn="l">
              <a:spcBef>
                <a:spcPts val="600"/>
              </a:spcBef>
              <a:spcAft>
                <a:spcPts val="0"/>
              </a:spcAft>
              <a:buSzPts val="1800"/>
              <a:buChar char="🞆"/>
              <a:defRPr/>
            </a:lvl2pPr>
            <a:lvl3pPr indent="-342900" lvl="2" marL="1371600" algn="l">
              <a:spcBef>
                <a:spcPts val="600"/>
              </a:spcBef>
              <a:spcAft>
                <a:spcPts val="0"/>
              </a:spcAft>
              <a:buSzPts val="1800"/>
              <a:buChar char="🞆"/>
              <a:defRPr/>
            </a:lvl3pPr>
            <a:lvl4pPr indent="-342900" lvl="3" marL="1828800" algn="l">
              <a:spcBef>
                <a:spcPts val="600"/>
              </a:spcBef>
              <a:spcAft>
                <a:spcPts val="0"/>
              </a:spcAft>
              <a:buSzPts val="1800"/>
              <a:buChar char="🞆"/>
              <a:defRPr/>
            </a:lvl4pPr>
            <a:lvl5pPr indent="-304800" lvl="4" marL="2286000" algn="l">
              <a:spcBef>
                <a:spcPts val="600"/>
              </a:spcBef>
              <a:spcAft>
                <a:spcPts val="0"/>
              </a:spcAft>
              <a:buSzPts val="1200"/>
              <a:buChar char="🞆"/>
              <a:defRPr/>
            </a:lvl5pPr>
            <a:lvl6pPr indent="-305561" lvl="5" marL="2743200" algn="l">
              <a:spcBef>
                <a:spcPts val="600"/>
              </a:spcBef>
              <a:spcAft>
                <a:spcPts val="0"/>
              </a:spcAft>
              <a:buClr>
                <a:schemeClr val="lt2"/>
              </a:buClr>
              <a:buSzPts val="1212"/>
              <a:buFont typeface="Courier New"/>
              <a:buChar char="o"/>
              <a:defRPr sz="1200"/>
            </a:lvl6pPr>
            <a:lvl7pPr indent="-304800" lvl="6" marL="3200400" algn="l">
              <a:spcBef>
                <a:spcPts val="240"/>
              </a:spcBef>
              <a:spcAft>
                <a:spcPts val="0"/>
              </a:spcAft>
              <a:buClr>
                <a:schemeClr val="lt2"/>
              </a:buClr>
              <a:buSzPts val="1200"/>
              <a:buFont typeface="Courier New"/>
              <a:buChar char="o"/>
              <a:defRPr sz="1200"/>
            </a:lvl7pPr>
            <a:lvl8pPr indent="-304800" lvl="7" marL="3657600" algn="l">
              <a:spcBef>
                <a:spcPts val="240"/>
              </a:spcBef>
              <a:spcAft>
                <a:spcPts val="0"/>
              </a:spcAft>
              <a:buClr>
                <a:schemeClr val="lt2"/>
              </a:buClr>
              <a:buSzPts val="1200"/>
              <a:buFont typeface="Courier New"/>
              <a:buChar char="o"/>
              <a:defRPr sz="1200"/>
            </a:lvl8pPr>
            <a:lvl9pPr indent="-304800" lvl="8" marL="4114800" algn="l">
              <a:spcBef>
                <a:spcPts val="240"/>
              </a:spcBef>
              <a:spcAft>
                <a:spcPts val="0"/>
              </a:spcAft>
              <a:buClr>
                <a:schemeClr val="lt2"/>
              </a:buClr>
              <a:buSzPts val="1200"/>
              <a:buFont typeface="Courier New"/>
              <a:buChar char="o"/>
              <a:defRPr sz="1200"/>
            </a:lvl9pPr>
          </a:lstStyle>
          <a:p/>
        </p:txBody>
      </p:sp>
      <p:sp>
        <p:nvSpPr>
          <p:cNvPr id="100" name="Google Shape;100;p19"/>
          <p:cNvSpPr txBox="1"/>
          <p:nvPr>
            <p:ph idx="10" type="dt"/>
          </p:nvPr>
        </p:nvSpPr>
        <p:spPr>
          <a:xfrm>
            <a:off x="6437344" y="5951810"/>
            <a:ext cx="2133600" cy="365125"/>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1" name="Google Shape;101;p19"/>
          <p:cNvSpPr txBox="1"/>
          <p:nvPr>
            <p:ph idx="11" type="ftr"/>
          </p:nvPr>
        </p:nvSpPr>
        <p:spPr>
          <a:xfrm>
            <a:off x="1180945" y="5951810"/>
            <a:ext cx="5256399" cy="36512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2" name="Google Shape;102;p19"/>
          <p:cNvSpPr txBox="1"/>
          <p:nvPr>
            <p:ph idx="12" type="sldNum"/>
          </p:nvPr>
        </p:nvSpPr>
        <p:spPr>
          <a:xfrm>
            <a:off x="572658" y="5951810"/>
            <a:ext cx="608287" cy="365125"/>
          </a:xfrm>
          <a:prstGeom prst="rect">
            <a:avLst/>
          </a:prstGeom>
          <a:noFill/>
          <a:ln>
            <a:noFill/>
          </a:ln>
        </p:spPr>
        <p:txBody>
          <a:bodyPr anchorCtr="0" anchor="b"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03" name="Shape 103"/>
        <p:cNvGrpSpPr/>
        <p:nvPr/>
      </p:nvGrpSpPr>
      <p:grpSpPr>
        <a:xfrm>
          <a:off x="0" y="0"/>
          <a:ext cx="0" cy="0"/>
          <a:chOff x="0" y="0"/>
          <a:chExt cx="0" cy="0"/>
        </a:xfrm>
      </p:grpSpPr>
      <p:sp>
        <p:nvSpPr>
          <p:cNvPr id="104" name="Google Shape;104;p20"/>
          <p:cNvSpPr txBox="1"/>
          <p:nvPr>
            <p:ph type="title"/>
          </p:nvPr>
        </p:nvSpPr>
        <p:spPr>
          <a:xfrm>
            <a:off x="1009442" y="675724"/>
            <a:ext cx="7125113" cy="92447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5" name="Google Shape;105;p20"/>
          <p:cNvSpPr txBox="1"/>
          <p:nvPr>
            <p:ph idx="10" type="dt"/>
          </p:nvPr>
        </p:nvSpPr>
        <p:spPr>
          <a:xfrm>
            <a:off x="6437344" y="5951810"/>
            <a:ext cx="2133600" cy="365125"/>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6" name="Google Shape;106;p20"/>
          <p:cNvSpPr txBox="1"/>
          <p:nvPr>
            <p:ph idx="11" type="ftr"/>
          </p:nvPr>
        </p:nvSpPr>
        <p:spPr>
          <a:xfrm>
            <a:off x="1180945" y="5951810"/>
            <a:ext cx="5256399" cy="36512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7" name="Google Shape;107;p20"/>
          <p:cNvSpPr txBox="1"/>
          <p:nvPr>
            <p:ph idx="12" type="sldNum"/>
          </p:nvPr>
        </p:nvSpPr>
        <p:spPr>
          <a:xfrm>
            <a:off x="572658" y="5951810"/>
            <a:ext cx="608287" cy="365125"/>
          </a:xfrm>
          <a:prstGeom prst="rect">
            <a:avLst/>
          </a:prstGeom>
          <a:noFill/>
          <a:ln>
            <a:noFill/>
          </a:ln>
        </p:spPr>
        <p:txBody>
          <a:bodyPr anchorCtr="0" anchor="b"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08" name="Shape 108"/>
        <p:cNvGrpSpPr/>
        <p:nvPr/>
      </p:nvGrpSpPr>
      <p:grpSpPr>
        <a:xfrm>
          <a:off x="0" y="0"/>
          <a:ext cx="0" cy="0"/>
          <a:chOff x="0" y="0"/>
          <a:chExt cx="0" cy="0"/>
        </a:xfrm>
      </p:grpSpPr>
      <p:sp>
        <p:nvSpPr>
          <p:cNvPr id="109" name="Google Shape;109;p21"/>
          <p:cNvSpPr txBox="1"/>
          <p:nvPr>
            <p:ph idx="10" type="dt"/>
          </p:nvPr>
        </p:nvSpPr>
        <p:spPr>
          <a:xfrm>
            <a:off x="6437344" y="5951810"/>
            <a:ext cx="2133600" cy="365125"/>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0" name="Google Shape;110;p21"/>
          <p:cNvSpPr txBox="1"/>
          <p:nvPr>
            <p:ph idx="11" type="ftr"/>
          </p:nvPr>
        </p:nvSpPr>
        <p:spPr>
          <a:xfrm>
            <a:off x="1180945" y="5951810"/>
            <a:ext cx="5256399" cy="36512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1" name="Google Shape;111;p21"/>
          <p:cNvSpPr txBox="1"/>
          <p:nvPr>
            <p:ph idx="12" type="sldNum"/>
          </p:nvPr>
        </p:nvSpPr>
        <p:spPr>
          <a:xfrm>
            <a:off x="572658" y="5951810"/>
            <a:ext cx="608287" cy="365125"/>
          </a:xfrm>
          <a:prstGeom prst="rect">
            <a:avLst/>
          </a:prstGeom>
          <a:noFill/>
          <a:ln>
            <a:noFill/>
          </a:ln>
        </p:spPr>
        <p:txBody>
          <a:bodyPr anchorCtr="0" anchor="b"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112" name="Shape 112"/>
        <p:cNvGrpSpPr/>
        <p:nvPr/>
      </p:nvGrpSpPr>
      <p:grpSpPr>
        <a:xfrm>
          <a:off x="0" y="0"/>
          <a:ext cx="0" cy="0"/>
          <a:chOff x="0" y="0"/>
          <a:chExt cx="0" cy="0"/>
        </a:xfrm>
      </p:grpSpPr>
      <p:sp>
        <p:nvSpPr>
          <p:cNvPr id="113" name="Google Shape;113;p22"/>
          <p:cNvSpPr txBox="1"/>
          <p:nvPr>
            <p:ph type="title"/>
          </p:nvPr>
        </p:nvSpPr>
        <p:spPr>
          <a:xfrm>
            <a:off x="1009442" y="446087"/>
            <a:ext cx="2660650" cy="1185861"/>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lt1"/>
              </a:buClr>
              <a:buSzPts val="2400"/>
              <a:buFont typeface="Verdana"/>
              <a:buNone/>
              <a:defRPr b="0" sz="2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4" name="Google Shape;114;p22"/>
          <p:cNvSpPr txBox="1"/>
          <p:nvPr>
            <p:ph idx="1" type="body"/>
          </p:nvPr>
        </p:nvSpPr>
        <p:spPr>
          <a:xfrm>
            <a:off x="3852654" y="446087"/>
            <a:ext cx="4279869" cy="5414963"/>
          </a:xfrm>
          <a:prstGeom prst="rect">
            <a:avLst/>
          </a:prstGeom>
          <a:noFill/>
          <a:ln>
            <a:noFill/>
          </a:ln>
        </p:spPr>
        <p:txBody>
          <a:bodyPr anchorCtr="0" anchor="ctr" bIns="45700" lIns="91425" spcFirstLastPara="1" rIns="91425" wrap="square" tIns="45700">
            <a:normAutofit/>
          </a:bodyPr>
          <a:lstStyle>
            <a:lvl1pPr indent="-342900" lvl="0" marL="457200" algn="l">
              <a:spcBef>
                <a:spcPts val="360"/>
              </a:spcBef>
              <a:spcAft>
                <a:spcPts val="0"/>
              </a:spcAft>
              <a:buSzPts val="1800"/>
              <a:buChar char="🞆"/>
              <a:defRPr/>
            </a:lvl1pPr>
            <a:lvl2pPr indent="-342900" lvl="1" marL="914400" algn="l">
              <a:spcBef>
                <a:spcPts val="600"/>
              </a:spcBef>
              <a:spcAft>
                <a:spcPts val="0"/>
              </a:spcAft>
              <a:buSzPts val="1800"/>
              <a:buChar char="🞆"/>
              <a:defRPr/>
            </a:lvl2pPr>
            <a:lvl3pPr indent="-342900" lvl="2" marL="1371600" algn="l">
              <a:spcBef>
                <a:spcPts val="600"/>
              </a:spcBef>
              <a:spcAft>
                <a:spcPts val="0"/>
              </a:spcAft>
              <a:buSzPts val="1800"/>
              <a:buChar char="🞆"/>
              <a:defRPr/>
            </a:lvl3pPr>
            <a:lvl4pPr indent="-342900" lvl="3" marL="1828800" algn="l">
              <a:spcBef>
                <a:spcPts val="600"/>
              </a:spcBef>
              <a:spcAft>
                <a:spcPts val="0"/>
              </a:spcAft>
              <a:buSzPts val="1800"/>
              <a:buChar char="🞆"/>
              <a:defRPr/>
            </a:lvl4pPr>
            <a:lvl5pPr indent="-304800" lvl="4" marL="2286000" algn="l">
              <a:spcBef>
                <a:spcPts val="600"/>
              </a:spcBef>
              <a:spcAft>
                <a:spcPts val="0"/>
              </a:spcAft>
              <a:buSzPts val="1200"/>
              <a:buChar char="🞆"/>
              <a:defRPr/>
            </a:lvl5pPr>
            <a:lvl6pPr indent="-305561" lvl="5" marL="2743200" algn="l">
              <a:spcBef>
                <a:spcPts val="600"/>
              </a:spcBef>
              <a:spcAft>
                <a:spcPts val="0"/>
              </a:spcAft>
              <a:buClr>
                <a:schemeClr val="lt2"/>
              </a:buClr>
              <a:buSzPts val="1212"/>
              <a:buFont typeface="Courier New"/>
              <a:buChar char="o"/>
              <a:defRPr sz="1200"/>
            </a:lvl6pPr>
            <a:lvl7pPr indent="-304800" lvl="6" marL="3200400" algn="l">
              <a:spcBef>
                <a:spcPts val="240"/>
              </a:spcBef>
              <a:spcAft>
                <a:spcPts val="0"/>
              </a:spcAft>
              <a:buClr>
                <a:schemeClr val="lt2"/>
              </a:buClr>
              <a:buSzPts val="1200"/>
              <a:buFont typeface="Courier New"/>
              <a:buChar char="o"/>
              <a:defRPr sz="1200"/>
            </a:lvl7pPr>
            <a:lvl8pPr indent="-304800" lvl="7" marL="3657600" algn="l">
              <a:spcBef>
                <a:spcPts val="240"/>
              </a:spcBef>
              <a:spcAft>
                <a:spcPts val="0"/>
              </a:spcAft>
              <a:buClr>
                <a:schemeClr val="lt2"/>
              </a:buClr>
              <a:buSzPts val="1200"/>
              <a:buFont typeface="Courier New"/>
              <a:buChar char="o"/>
              <a:defRPr sz="1200"/>
            </a:lvl8pPr>
            <a:lvl9pPr indent="-304800" lvl="8" marL="4114800" algn="l">
              <a:spcBef>
                <a:spcPts val="240"/>
              </a:spcBef>
              <a:spcAft>
                <a:spcPts val="0"/>
              </a:spcAft>
              <a:buClr>
                <a:schemeClr val="lt2"/>
              </a:buClr>
              <a:buSzPts val="1200"/>
              <a:buFont typeface="Courier New"/>
              <a:buChar char="o"/>
              <a:defRPr sz="1200"/>
            </a:lvl9pPr>
          </a:lstStyle>
          <a:p/>
        </p:txBody>
      </p:sp>
      <p:sp>
        <p:nvSpPr>
          <p:cNvPr id="115" name="Google Shape;115;p22"/>
          <p:cNvSpPr txBox="1"/>
          <p:nvPr>
            <p:ph idx="2" type="body"/>
          </p:nvPr>
        </p:nvSpPr>
        <p:spPr>
          <a:xfrm>
            <a:off x="1009442" y="1631949"/>
            <a:ext cx="2660650" cy="4229099"/>
          </a:xfrm>
          <a:prstGeom prst="rect">
            <a:avLst/>
          </a:prstGeom>
          <a:noFill/>
          <a:ln>
            <a:noFill/>
          </a:ln>
        </p:spPr>
        <p:txBody>
          <a:bodyPr anchorCtr="0" anchor="t" bIns="45700" lIns="91425" spcFirstLastPara="1" rIns="91425" wrap="square" tIns="45700">
            <a:normAutofit/>
          </a:bodyPr>
          <a:lstStyle>
            <a:lvl1pPr indent="-228600" lvl="0" marL="457200" algn="l">
              <a:spcBef>
                <a:spcPts val="240"/>
              </a:spcBef>
              <a:spcAft>
                <a:spcPts val="0"/>
              </a:spcAft>
              <a:buSzPts val="1200"/>
              <a:buNone/>
              <a:defRPr sz="1200"/>
            </a:lvl1pPr>
            <a:lvl2pPr indent="-228600" lvl="1" marL="914400" algn="l">
              <a:spcBef>
                <a:spcPts val="600"/>
              </a:spcBef>
              <a:spcAft>
                <a:spcPts val="0"/>
              </a:spcAft>
              <a:buSzPts val="1200"/>
              <a:buNone/>
              <a:defRPr sz="1200"/>
            </a:lvl2pPr>
            <a:lvl3pPr indent="-228600" lvl="2" marL="1371600" algn="l">
              <a:spcBef>
                <a:spcPts val="600"/>
              </a:spcBef>
              <a:spcAft>
                <a:spcPts val="0"/>
              </a:spcAft>
              <a:buSzPts val="1000"/>
              <a:buNone/>
              <a:defRPr sz="1000"/>
            </a:lvl3pPr>
            <a:lvl4pPr indent="-228600" lvl="3" marL="1828800" algn="l">
              <a:spcBef>
                <a:spcPts val="600"/>
              </a:spcBef>
              <a:spcAft>
                <a:spcPts val="0"/>
              </a:spcAft>
              <a:buSzPts val="900"/>
              <a:buNone/>
              <a:defRPr sz="900"/>
            </a:lvl4pPr>
            <a:lvl5pPr indent="-228600" lvl="4" marL="2286000" algn="l">
              <a:spcBef>
                <a:spcPts val="600"/>
              </a:spcBef>
              <a:spcAft>
                <a:spcPts val="0"/>
              </a:spcAft>
              <a:buSzPts val="900"/>
              <a:buNone/>
              <a:defRPr sz="900"/>
            </a:lvl5pPr>
            <a:lvl6pPr indent="-228600" lvl="5" marL="2743200" algn="l">
              <a:spcBef>
                <a:spcPts val="600"/>
              </a:spcBef>
              <a:spcAft>
                <a:spcPts val="0"/>
              </a:spcAft>
              <a:buClr>
                <a:schemeClr val="lt1"/>
              </a:buClr>
              <a:buSzPts val="900"/>
              <a:buNone/>
              <a:defRPr sz="900"/>
            </a:lvl6pPr>
            <a:lvl7pPr indent="-228600" lvl="6" marL="3200400" algn="l">
              <a:spcBef>
                <a:spcPts val="180"/>
              </a:spcBef>
              <a:spcAft>
                <a:spcPts val="0"/>
              </a:spcAft>
              <a:buClr>
                <a:schemeClr val="lt1"/>
              </a:buClr>
              <a:buSzPts val="900"/>
              <a:buNone/>
              <a:defRPr sz="900"/>
            </a:lvl7pPr>
            <a:lvl8pPr indent="-228600" lvl="7" marL="3657600" algn="l">
              <a:spcBef>
                <a:spcPts val="180"/>
              </a:spcBef>
              <a:spcAft>
                <a:spcPts val="0"/>
              </a:spcAft>
              <a:buClr>
                <a:schemeClr val="lt1"/>
              </a:buClr>
              <a:buSzPts val="900"/>
              <a:buNone/>
              <a:defRPr sz="900"/>
            </a:lvl8pPr>
            <a:lvl9pPr indent="-228600" lvl="8" marL="4114800" algn="l">
              <a:spcBef>
                <a:spcPts val="180"/>
              </a:spcBef>
              <a:spcAft>
                <a:spcPts val="0"/>
              </a:spcAft>
              <a:buClr>
                <a:schemeClr val="lt1"/>
              </a:buClr>
              <a:buSzPts val="900"/>
              <a:buNone/>
              <a:defRPr sz="900"/>
            </a:lvl9pPr>
          </a:lstStyle>
          <a:p/>
        </p:txBody>
      </p:sp>
      <p:sp>
        <p:nvSpPr>
          <p:cNvPr id="116" name="Google Shape;116;p22"/>
          <p:cNvSpPr txBox="1"/>
          <p:nvPr>
            <p:ph idx="10" type="dt"/>
          </p:nvPr>
        </p:nvSpPr>
        <p:spPr>
          <a:xfrm>
            <a:off x="6437344" y="5951810"/>
            <a:ext cx="2133600" cy="365125"/>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7" name="Google Shape;117;p22"/>
          <p:cNvSpPr txBox="1"/>
          <p:nvPr>
            <p:ph idx="11" type="ftr"/>
          </p:nvPr>
        </p:nvSpPr>
        <p:spPr>
          <a:xfrm>
            <a:off x="1180945" y="5951810"/>
            <a:ext cx="5256399" cy="36512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8" name="Google Shape;118;p22"/>
          <p:cNvSpPr txBox="1"/>
          <p:nvPr>
            <p:ph idx="12" type="sldNum"/>
          </p:nvPr>
        </p:nvSpPr>
        <p:spPr>
          <a:xfrm>
            <a:off x="572658" y="5951810"/>
            <a:ext cx="608287" cy="365125"/>
          </a:xfrm>
          <a:prstGeom prst="rect">
            <a:avLst/>
          </a:prstGeom>
          <a:noFill/>
          <a:ln>
            <a:noFill/>
          </a:ln>
        </p:spPr>
        <p:txBody>
          <a:bodyPr anchorCtr="0" anchor="b"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19" name="Shape 119"/>
        <p:cNvGrpSpPr/>
        <p:nvPr/>
      </p:nvGrpSpPr>
      <p:grpSpPr>
        <a:xfrm>
          <a:off x="0" y="0"/>
          <a:ext cx="0" cy="0"/>
          <a:chOff x="0" y="0"/>
          <a:chExt cx="0" cy="0"/>
        </a:xfrm>
      </p:grpSpPr>
      <p:sp>
        <p:nvSpPr>
          <p:cNvPr id="120" name="Google Shape;120;p23"/>
          <p:cNvSpPr txBox="1"/>
          <p:nvPr>
            <p:ph type="title"/>
          </p:nvPr>
        </p:nvSpPr>
        <p:spPr>
          <a:xfrm>
            <a:off x="1009443" y="1387058"/>
            <a:ext cx="3297953" cy="1113254"/>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lt1"/>
              </a:buClr>
              <a:buSzPts val="2400"/>
              <a:buFont typeface="Verdana"/>
              <a:buNone/>
              <a:defRPr b="0" sz="2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1" name="Google Shape;121;p23"/>
          <p:cNvSpPr txBox="1"/>
          <p:nvPr>
            <p:ph idx="1" type="body"/>
          </p:nvPr>
        </p:nvSpPr>
        <p:spPr>
          <a:xfrm>
            <a:off x="1009443" y="2500312"/>
            <a:ext cx="3297954" cy="2530200"/>
          </a:xfrm>
          <a:prstGeom prst="rect">
            <a:avLst/>
          </a:prstGeom>
          <a:noFill/>
          <a:ln>
            <a:noFill/>
          </a:ln>
        </p:spPr>
        <p:txBody>
          <a:bodyPr anchorCtr="0" anchor="t" bIns="45700" lIns="91425" spcFirstLastPara="1" rIns="91425" wrap="square" tIns="45700">
            <a:normAutofit/>
          </a:bodyPr>
          <a:lstStyle>
            <a:lvl1pPr indent="-228600" lvl="0" marL="457200" algn="l">
              <a:spcBef>
                <a:spcPts val="240"/>
              </a:spcBef>
              <a:spcAft>
                <a:spcPts val="0"/>
              </a:spcAft>
              <a:buSzPts val="1200"/>
              <a:buNone/>
              <a:defRPr sz="1200"/>
            </a:lvl1pPr>
            <a:lvl2pPr indent="-228600" lvl="1" marL="914400" algn="l">
              <a:spcBef>
                <a:spcPts val="600"/>
              </a:spcBef>
              <a:spcAft>
                <a:spcPts val="0"/>
              </a:spcAft>
              <a:buSzPts val="1200"/>
              <a:buNone/>
              <a:defRPr sz="1200"/>
            </a:lvl2pPr>
            <a:lvl3pPr indent="-228600" lvl="2" marL="1371600" algn="l">
              <a:spcBef>
                <a:spcPts val="600"/>
              </a:spcBef>
              <a:spcAft>
                <a:spcPts val="0"/>
              </a:spcAft>
              <a:buSzPts val="1000"/>
              <a:buNone/>
              <a:defRPr sz="1000"/>
            </a:lvl3pPr>
            <a:lvl4pPr indent="-228600" lvl="3" marL="1828800" algn="l">
              <a:spcBef>
                <a:spcPts val="600"/>
              </a:spcBef>
              <a:spcAft>
                <a:spcPts val="0"/>
              </a:spcAft>
              <a:buSzPts val="900"/>
              <a:buNone/>
              <a:defRPr sz="900"/>
            </a:lvl4pPr>
            <a:lvl5pPr indent="-228600" lvl="4" marL="2286000" algn="l">
              <a:spcBef>
                <a:spcPts val="600"/>
              </a:spcBef>
              <a:spcAft>
                <a:spcPts val="0"/>
              </a:spcAft>
              <a:buSzPts val="900"/>
              <a:buNone/>
              <a:defRPr sz="900"/>
            </a:lvl5pPr>
            <a:lvl6pPr indent="-228600" lvl="5" marL="2743200" algn="l">
              <a:spcBef>
                <a:spcPts val="600"/>
              </a:spcBef>
              <a:spcAft>
                <a:spcPts val="0"/>
              </a:spcAft>
              <a:buClr>
                <a:schemeClr val="lt1"/>
              </a:buClr>
              <a:buSzPts val="900"/>
              <a:buNone/>
              <a:defRPr sz="900"/>
            </a:lvl6pPr>
            <a:lvl7pPr indent="-228600" lvl="6" marL="3200400" algn="l">
              <a:spcBef>
                <a:spcPts val="180"/>
              </a:spcBef>
              <a:spcAft>
                <a:spcPts val="0"/>
              </a:spcAft>
              <a:buClr>
                <a:schemeClr val="lt1"/>
              </a:buClr>
              <a:buSzPts val="900"/>
              <a:buNone/>
              <a:defRPr sz="900"/>
            </a:lvl7pPr>
            <a:lvl8pPr indent="-228600" lvl="7" marL="3657600" algn="l">
              <a:spcBef>
                <a:spcPts val="180"/>
              </a:spcBef>
              <a:spcAft>
                <a:spcPts val="0"/>
              </a:spcAft>
              <a:buClr>
                <a:schemeClr val="lt1"/>
              </a:buClr>
              <a:buSzPts val="900"/>
              <a:buNone/>
              <a:defRPr sz="900"/>
            </a:lvl8pPr>
            <a:lvl9pPr indent="-228600" lvl="8" marL="4114800" algn="l">
              <a:spcBef>
                <a:spcPts val="180"/>
              </a:spcBef>
              <a:spcAft>
                <a:spcPts val="0"/>
              </a:spcAft>
              <a:buClr>
                <a:schemeClr val="lt1"/>
              </a:buClr>
              <a:buSzPts val="900"/>
              <a:buNone/>
              <a:defRPr sz="900"/>
            </a:lvl9pPr>
          </a:lstStyle>
          <a:p/>
        </p:txBody>
      </p:sp>
      <p:sp>
        <p:nvSpPr>
          <p:cNvPr id="122" name="Google Shape;122;p23"/>
          <p:cNvSpPr txBox="1"/>
          <p:nvPr>
            <p:ph idx="10" type="dt"/>
          </p:nvPr>
        </p:nvSpPr>
        <p:spPr>
          <a:xfrm>
            <a:off x="6437344" y="5951810"/>
            <a:ext cx="2133600" cy="365125"/>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3" name="Google Shape;123;p23"/>
          <p:cNvSpPr txBox="1"/>
          <p:nvPr>
            <p:ph idx="11" type="ftr"/>
          </p:nvPr>
        </p:nvSpPr>
        <p:spPr>
          <a:xfrm>
            <a:off x="1180945" y="5951810"/>
            <a:ext cx="5256399" cy="36512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4" name="Google Shape;124;p23"/>
          <p:cNvSpPr txBox="1"/>
          <p:nvPr>
            <p:ph idx="12" type="sldNum"/>
          </p:nvPr>
        </p:nvSpPr>
        <p:spPr>
          <a:xfrm>
            <a:off x="572658" y="5951810"/>
            <a:ext cx="608287" cy="365125"/>
          </a:xfrm>
          <a:prstGeom prst="rect">
            <a:avLst/>
          </a:prstGeom>
          <a:noFill/>
          <a:ln>
            <a:noFill/>
          </a:ln>
        </p:spPr>
        <p:txBody>
          <a:bodyPr anchorCtr="0" anchor="b"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grpSp>
        <p:nvGrpSpPr>
          <p:cNvPr id="125" name="Google Shape;125;p23"/>
          <p:cNvGrpSpPr/>
          <p:nvPr/>
        </p:nvGrpSpPr>
        <p:grpSpPr>
          <a:xfrm>
            <a:off x="4516154" y="994387"/>
            <a:ext cx="1847138" cy="1530439"/>
            <a:chOff x="4718762" y="993075"/>
            <a:chExt cx="1847138" cy="1530439"/>
          </a:xfrm>
        </p:grpSpPr>
        <p:sp>
          <p:nvSpPr>
            <p:cNvPr id="126" name="Google Shape;126;p23"/>
            <p:cNvSpPr/>
            <p:nvPr/>
          </p:nvSpPr>
          <p:spPr>
            <a:xfrm>
              <a:off x="5479247" y="1436861"/>
              <a:ext cx="1086653" cy="1086653"/>
            </a:xfrm>
            <a:prstGeom prst="ellipse">
              <a:avLst/>
            </a:prstGeom>
            <a:noFill/>
            <a:ln cap="rnd" cmpd="sng" w="12700">
              <a:solidFill>
                <a:srgbClr val="FDC51B"/>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127" name="Google Shape;127;p23"/>
            <p:cNvSpPr/>
            <p:nvPr/>
          </p:nvSpPr>
          <p:spPr>
            <a:xfrm>
              <a:off x="5650541" y="1411791"/>
              <a:ext cx="830365" cy="830365"/>
            </a:xfrm>
            <a:prstGeom prst="ellipse">
              <a:avLst/>
            </a:prstGeom>
            <a:solidFill>
              <a:srgbClr val="FDC51B"/>
            </a:solidFill>
            <a:ln cap="rnd" cmpd="sng" w="12700">
              <a:solidFill>
                <a:srgbClr val="FDC51B"/>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128" name="Google Shape;128;p23"/>
            <p:cNvSpPr/>
            <p:nvPr/>
          </p:nvSpPr>
          <p:spPr>
            <a:xfrm>
              <a:off x="5256184" y="1894454"/>
              <a:ext cx="602364" cy="602364"/>
            </a:xfrm>
            <a:prstGeom prst="ellipse">
              <a:avLst/>
            </a:prstGeom>
            <a:noFill/>
            <a:ln cap="rnd" cmpd="sng" w="12700">
              <a:solidFill>
                <a:srgbClr val="FDC51B"/>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129" name="Google Shape;129;p23"/>
            <p:cNvSpPr/>
            <p:nvPr/>
          </p:nvSpPr>
          <p:spPr>
            <a:xfrm>
              <a:off x="5424145" y="1811313"/>
              <a:ext cx="489588" cy="489588"/>
            </a:xfrm>
            <a:prstGeom prst="ellipse">
              <a:avLst/>
            </a:prstGeom>
            <a:solidFill>
              <a:srgbClr val="FDC51B"/>
            </a:solidFill>
            <a:ln cap="rnd" cmpd="sng" w="12700">
              <a:solidFill>
                <a:srgbClr val="FDC51B"/>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130" name="Google Shape;130;p23"/>
            <p:cNvSpPr/>
            <p:nvPr/>
          </p:nvSpPr>
          <p:spPr>
            <a:xfrm>
              <a:off x="4718762" y="2083426"/>
              <a:ext cx="256601" cy="256601"/>
            </a:xfrm>
            <a:prstGeom prst="ellipse">
              <a:avLst/>
            </a:prstGeom>
            <a:noFill/>
            <a:ln cap="rnd" cmpd="sng" w="12700">
              <a:solidFill>
                <a:srgbClr val="FDC51B"/>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131" name="Google Shape;131;p23"/>
            <p:cNvSpPr/>
            <p:nvPr/>
          </p:nvSpPr>
          <p:spPr>
            <a:xfrm>
              <a:off x="6132091" y="993075"/>
              <a:ext cx="256601" cy="256601"/>
            </a:xfrm>
            <a:prstGeom prst="ellipse">
              <a:avLst/>
            </a:prstGeom>
            <a:noFill/>
            <a:ln cap="rnd" cmpd="sng" w="12700">
              <a:solidFill>
                <a:srgbClr val="FDC51B"/>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132" name="Google Shape;132;p23"/>
            <p:cNvSpPr/>
            <p:nvPr/>
          </p:nvSpPr>
          <p:spPr>
            <a:xfrm>
              <a:off x="5059596" y="1894454"/>
              <a:ext cx="197439" cy="197439"/>
            </a:xfrm>
            <a:prstGeom prst="ellipse">
              <a:avLst/>
            </a:prstGeom>
            <a:solidFill>
              <a:srgbClr val="FDC51B"/>
            </a:solidFill>
            <a:ln cap="rnd" cmpd="sng" w="12700">
              <a:solidFill>
                <a:srgbClr val="FDC51B"/>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133" name="Google Shape;133;p23"/>
            <p:cNvSpPr/>
            <p:nvPr/>
          </p:nvSpPr>
          <p:spPr>
            <a:xfrm>
              <a:off x="6148801" y="1060593"/>
              <a:ext cx="197439" cy="197439"/>
            </a:xfrm>
            <a:prstGeom prst="ellipse">
              <a:avLst/>
            </a:prstGeom>
            <a:solidFill>
              <a:srgbClr val="FDC51B"/>
            </a:solidFill>
            <a:ln cap="rnd" cmpd="sng" w="12700">
              <a:solidFill>
                <a:srgbClr val="FDC51B"/>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grpSp>
      <p:sp>
        <p:nvSpPr>
          <p:cNvPr id="134" name="Google Shape;134;p23"/>
          <p:cNvSpPr/>
          <p:nvPr>
            <p:ph idx="2" type="pic"/>
          </p:nvPr>
        </p:nvSpPr>
        <p:spPr>
          <a:xfrm>
            <a:off x="4674192" y="1601512"/>
            <a:ext cx="3429000" cy="3429000"/>
          </a:xfrm>
          <a:prstGeom prst="ellipse">
            <a:avLst/>
          </a:prstGeom>
          <a:noFill/>
          <a:ln cap="flat" cmpd="sng" w="76200">
            <a:solidFill>
              <a:srgbClr val="FDC51B"/>
            </a:solidFill>
            <a:prstDash val="solid"/>
            <a:round/>
            <a:headEnd len="sm" w="sm" type="none"/>
            <a:tailEnd len="sm" w="sm" type="none"/>
          </a:ln>
        </p:spPr>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E2911F"/>
            </a:gs>
            <a:gs pos="100000">
              <a:srgbClr val="CC3000"/>
            </a:gs>
          </a:gsLst>
          <a:lin ang="5400000" scaled="0"/>
        </a:gradFill>
      </p:bgPr>
    </p:bg>
    <p:spTree>
      <p:nvGrpSpPr>
        <p:cNvPr id="5" name="Shape 5"/>
        <p:cNvGrpSpPr/>
        <p:nvPr/>
      </p:nvGrpSpPr>
      <p:grpSpPr>
        <a:xfrm>
          <a:off x="0" y="0"/>
          <a:ext cx="0" cy="0"/>
          <a:chOff x="0" y="0"/>
          <a:chExt cx="0" cy="0"/>
        </a:xfrm>
      </p:grpSpPr>
      <p:sp>
        <p:nvSpPr>
          <p:cNvPr id="6" name="Google Shape;6;p14"/>
          <p:cNvSpPr/>
          <p:nvPr/>
        </p:nvSpPr>
        <p:spPr>
          <a:xfrm>
            <a:off x="-69625" y="4042576"/>
            <a:ext cx="1743945" cy="1909234"/>
          </a:xfrm>
          <a:custGeom>
            <a:rect b="b" l="l" r="r" t="t"/>
            <a:pathLst>
              <a:path extrusionOk="0" h="1909234" w="1743945">
                <a:moveTo>
                  <a:pt x="789328" y="0"/>
                </a:moveTo>
                <a:cubicBezTo>
                  <a:pt x="1316548" y="0"/>
                  <a:pt x="1743945" y="427397"/>
                  <a:pt x="1743945" y="954617"/>
                </a:cubicBezTo>
                <a:cubicBezTo>
                  <a:pt x="1743945" y="1481837"/>
                  <a:pt x="1316548" y="1909234"/>
                  <a:pt x="789328" y="1909234"/>
                </a:cubicBezTo>
                <a:cubicBezTo>
                  <a:pt x="461080" y="1909234"/>
                  <a:pt x="171527" y="1743562"/>
                  <a:pt x="0" y="1491086"/>
                </a:cubicBezTo>
                <a:lnTo>
                  <a:pt x="0" y="418149"/>
                </a:lnTo>
                <a:cubicBezTo>
                  <a:pt x="171527" y="165673"/>
                  <a:pt x="461080" y="0"/>
                  <a:pt x="789328" y="0"/>
                </a:cubicBezTo>
                <a:close/>
              </a:path>
            </a:pathLst>
          </a:custGeom>
          <a:solidFill>
            <a:srgbClr val="FDC51B">
              <a:alpha val="7843"/>
            </a:srgbClr>
          </a:solidFill>
          <a:ln cap="rnd" cmpd="sng" w="330200">
            <a:solidFill>
              <a:srgbClr val="FEE181">
                <a:alpha val="0"/>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7" name="Google Shape;7;p14"/>
          <p:cNvSpPr/>
          <p:nvPr/>
        </p:nvSpPr>
        <p:spPr>
          <a:xfrm>
            <a:off x="520638" y="1095310"/>
            <a:ext cx="1909233" cy="1909233"/>
          </a:xfrm>
          <a:prstGeom prst="ellipse">
            <a:avLst/>
          </a:prstGeom>
          <a:solidFill>
            <a:srgbClr val="FDC51B">
              <a:alpha val="9803"/>
            </a:srgbClr>
          </a:solidFill>
          <a:ln cap="rnd" cmpd="sng" w="330200">
            <a:solidFill>
              <a:srgbClr val="FEE181">
                <a:alpha val="0"/>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8" name="Google Shape;8;p14"/>
          <p:cNvSpPr/>
          <p:nvPr/>
        </p:nvSpPr>
        <p:spPr>
          <a:xfrm>
            <a:off x="1878729" y="282933"/>
            <a:ext cx="1909233" cy="1909233"/>
          </a:xfrm>
          <a:prstGeom prst="ellipse">
            <a:avLst/>
          </a:prstGeom>
          <a:solidFill>
            <a:srgbClr val="FDC51B">
              <a:alpha val="9803"/>
            </a:srgbClr>
          </a:solidFill>
          <a:ln cap="rnd" cmpd="sng" w="330200">
            <a:solidFill>
              <a:srgbClr val="FEE181">
                <a:alpha val="0"/>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9" name="Google Shape;9;p14"/>
          <p:cNvSpPr/>
          <p:nvPr/>
        </p:nvSpPr>
        <p:spPr>
          <a:xfrm>
            <a:off x="520637" y="5729135"/>
            <a:ext cx="1909234" cy="1193756"/>
          </a:xfrm>
          <a:custGeom>
            <a:rect b="b" l="l" r="r" t="t"/>
            <a:pathLst>
              <a:path extrusionOk="0" h="1193756" w="1909234">
                <a:moveTo>
                  <a:pt x="954617" y="0"/>
                </a:moveTo>
                <a:cubicBezTo>
                  <a:pt x="1481837" y="0"/>
                  <a:pt x="1909234" y="427397"/>
                  <a:pt x="1909234" y="954617"/>
                </a:cubicBezTo>
                <a:cubicBezTo>
                  <a:pt x="1909234" y="1037305"/>
                  <a:pt x="1898721" y="1117537"/>
                  <a:pt x="1877819" y="1193756"/>
                </a:cubicBezTo>
                <a:lnTo>
                  <a:pt x="31415" y="1193756"/>
                </a:lnTo>
                <a:cubicBezTo>
                  <a:pt x="10513" y="1117537"/>
                  <a:pt x="0" y="1037305"/>
                  <a:pt x="0" y="954617"/>
                </a:cubicBezTo>
                <a:cubicBezTo>
                  <a:pt x="0" y="427397"/>
                  <a:pt x="427397" y="0"/>
                  <a:pt x="954617" y="0"/>
                </a:cubicBezTo>
                <a:close/>
              </a:path>
            </a:pathLst>
          </a:custGeom>
          <a:solidFill>
            <a:srgbClr val="FDC51B">
              <a:alpha val="15686"/>
            </a:srgbClr>
          </a:solidFill>
          <a:ln cap="rnd" cmpd="sng" w="330200">
            <a:solidFill>
              <a:srgbClr val="FEE181">
                <a:alpha val="0"/>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10" name="Google Shape;10;p14"/>
          <p:cNvSpPr/>
          <p:nvPr/>
        </p:nvSpPr>
        <p:spPr>
          <a:xfrm>
            <a:off x="-46711" y="-61709"/>
            <a:ext cx="1449107" cy="1677064"/>
          </a:xfrm>
          <a:custGeom>
            <a:rect b="b" l="l" r="r" t="t"/>
            <a:pathLst>
              <a:path extrusionOk="0" h="1677064" w="1449107">
                <a:moveTo>
                  <a:pt x="0" y="0"/>
                </a:moveTo>
                <a:lnTo>
                  <a:pt x="1112019" y="0"/>
                </a:lnTo>
                <a:cubicBezTo>
                  <a:pt x="1319407" y="171874"/>
                  <a:pt x="1449107" y="432014"/>
                  <a:pt x="1449107" y="722447"/>
                </a:cubicBezTo>
                <a:cubicBezTo>
                  <a:pt x="1449107" y="1249667"/>
                  <a:pt x="1021710" y="1677064"/>
                  <a:pt x="494490" y="1677064"/>
                </a:cubicBezTo>
                <a:cubicBezTo>
                  <a:pt x="313232" y="1677064"/>
                  <a:pt x="143772" y="1626546"/>
                  <a:pt x="0" y="1537872"/>
                </a:cubicBezTo>
                <a:close/>
              </a:path>
            </a:pathLst>
          </a:custGeom>
          <a:solidFill>
            <a:srgbClr val="FDC51B">
              <a:alpha val="13725"/>
            </a:srgbClr>
          </a:solidFill>
          <a:ln cap="rnd" cmpd="sng" w="330200">
            <a:solidFill>
              <a:srgbClr val="FEE181">
                <a:alpha val="0"/>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11" name="Google Shape;11;p14"/>
          <p:cNvSpPr/>
          <p:nvPr/>
        </p:nvSpPr>
        <p:spPr>
          <a:xfrm>
            <a:off x="924113" y="-161623"/>
            <a:ext cx="1909233" cy="1909233"/>
          </a:xfrm>
          <a:prstGeom prst="ellipse">
            <a:avLst/>
          </a:prstGeom>
          <a:solidFill>
            <a:srgbClr val="FDC51B">
              <a:alpha val="20000"/>
            </a:srgbClr>
          </a:solidFill>
          <a:ln cap="rnd" cmpd="sng" w="330200">
            <a:solidFill>
              <a:srgbClr val="FEE181">
                <a:alpha val="0"/>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12" name="Google Shape;12;p14"/>
          <p:cNvSpPr/>
          <p:nvPr/>
        </p:nvSpPr>
        <p:spPr>
          <a:xfrm>
            <a:off x="0" y="660738"/>
            <a:ext cx="1909233" cy="1909233"/>
          </a:xfrm>
          <a:prstGeom prst="ellipse">
            <a:avLst/>
          </a:prstGeom>
          <a:solidFill>
            <a:srgbClr val="FDC51B">
              <a:alpha val="14901"/>
            </a:srgbClr>
          </a:solidFill>
          <a:ln cap="rnd" cmpd="sng" w="330200">
            <a:solidFill>
              <a:srgbClr val="FEE181">
                <a:alpha val="0"/>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13" name="Google Shape;13;p14"/>
          <p:cNvSpPr/>
          <p:nvPr/>
        </p:nvSpPr>
        <p:spPr>
          <a:xfrm>
            <a:off x="7497531" y="-61709"/>
            <a:ext cx="1694467" cy="1677064"/>
          </a:xfrm>
          <a:custGeom>
            <a:rect b="b" l="l" r="r" t="t"/>
            <a:pathLst>
              <a:path extrusionOk="0" h="1677064" w="1694467">
                <a:moveTo>
                  <a:pt x="337088" y="0"/>
                </a:moveTo>
                <a:lnTo>
                  <a:pt x="1573463" y="0"/>
                </a:lnTo>
                <a:cubicBezTo>
                  <a:pt x="1618202" y="37449"/>
                  <a:pt x="1658454" y="79950"/>
                  <a:pt x="1694467" y="126010"/>
                </a:cubicBezTo>
                <a:lnTo>
                  <a:pt x="1694467" y="1318884"/>
                </a:lnTo>
                <a:cubicBezTo>
                  <a:pt x="1522840" y="1538397"/>
                  <a:pt x="1254922" y="1677064"/>
                  <a:pt x="954617" y="1677064"/>
                </a:cubicBezTo>
                <a:cubicBezTo>
                  <a:pt x="427397" y="1677064"/>
                  <a:pt x="0" y="1249667"/>
                  <a:pt x="0" y="722447"/>
                </a:cubicBezTo>
                <a:cubicBezTo>
                  <a:pt x="0" y="432014"/>
                  <a:pt x="129700" y="171874"/>
                  <a:pt x="337088" y="0"/>
                </a:cubicBezTo>
                <a:close/>
              </a:path>
            </a:pathLst>
          </a:custGeom>
          <a:solidFill>
            <a:srgbClr val="FEE181">
              <a:alpha val="9803"/>
            </a:srgbClr>
          </a:solidFill>
          <a:ln cap="rnd" cmpd="sng" w="330200">
            <a:solidFill>
              <a:srgbClr val="FEE181">
                <a:alpha val="0"/>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14" name="Google Shape;14;p14"/>
          <p:cNvSpPr/>
          <p:nvPr/>
        </p:nvSpPr>
        <p:spPr>
          <a:xfrm>
            <a:off x="6117502" y="-61708"/>
            <a:ext cx="1909234" cy="1705448"/>
          </a:xfrm>
          <a:custGeom>
            <a:rect b="b" l="l" r="r" t="t"/>
            <a:pathLst>
              <a:path extrusionOk="0" h="1705448" w="1909234">
                <a:moveTo>
                  <a:pt x="371490" y="0"/>
                </a:moveTo>
                <a:lnTo>
                  <a:pt x="1537745" y="0"/>
                </a:lnTo>
                <a:cubicBezTo>
                  <a:pt x="1764760" y="171517"/>
                  <a:pt x="1909234" y="444302"/>
                  <a:pt x="1909234" y="750831"/>
                </a:cubicBezTo>
                <a:cubicBezTo>
                  <a:pt x="1909234" y="1278051"/>
                  <a:pt x="1481837" y="1705448"/>
                  <a:pt x="954617" y="1705448"/>
                </a:cubicBezTo>
                <a:cubicBezTo>
                  <a:pt x="427397" y="1705448"/>
                  <a:pt x="0" y="1278051"/>
                  <a:pt x="0" y="750831"/>
                </a:cubicBezTo>
                <a:cubicBezTo>
                  <a:pt x="0" y="444302"/>
                  <a:pt x="144474" y="171517"/>
                  <a:pt x="371490" y="0"/>
                </a:cubicBezTo>
                <a:close/>
              </a:path>
            </a:pathLst>
          </a:custGeom>
          <a:solidFill>
            <a:srgbClr val="FDC51B">
              <a:alpha val="9803"/>
            </a:srgbClr>
          </a:solidFill>
          <a:ln cap="rnd" cmpd="sng" w="330200">
            <a:solidFill>
              <a:srgbClr val="FEE181">
                <a:alpha val="0"/>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15" name="Google Shape;15;p14"/>
          <p:cNvSpPr/>
          <p:nvPr/>
        </p:nvSpPr>
        <p:spPr>
          <a:xfrm>
            <a:off x="7494454" y="1095309"/>
            <a:ext cx="1697544" cy="1909234"/>
          </a:xfrm>
          <a:custGeom>
            <a:rect b="b" l="l" r="r" t="t"/>
            <a:pathLst>
              <a:path extrusionOk="0" h="1909234" w="1697544">
                <a:moveTo>
                  <a:pt x="954617" y="0"/>
                </a:moveTo>
                <a:cubicBezTo>
                  <a:pt x="1256666" y="0"/>
                  <a:pt x="1525952" y="140283"/>
                  <a:pt x="1697544" y="361910"/>
                </a:cubicBezTo>
                <a:lnTo>
                  <a:pt x="1697544" y="1547324"/>
                </a:lnTo>
                <a:cubicBezTo>
                  <a:pt x="1525952" y="1768951"/>
                  <a:pt x="1256666" y="1909234"/>
                  <a:pt x="954617" y="1909234"/>
                </a:cubicBezTo>
                <a:cubicBezTo>
                  <a:pt x="427397" y="1909234"/>
                  <a:pt x="0" y="1481837"/>
                  <a:pt x="0" y="954617"/>
                </a:cubicBezTo>
                <a:cubicBezTo>
                  <a:pt x="0" y="427397"/>
                  <a:pt x="427397" y="0"/>
                  <a:pt x="954617" y="0"/>
                </a:cubicBezTo>
                <a:close/>
              </a:path>
            </a:pathLst>
          </a:custGeom>
          <a:solidFill>
            <a:srgbClr val="FDC51B">
              <a:alpha val="14901"/>
            </a:srgbClr>
          </a:solidFill>
          <a:ln cap="rnd" cmpd="sng" w="330200">
            <a:solidFill>
              <a:srgbClr val="FEE181">
                <a:alpha val="0"/>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16" name="Google Shape;16;p14"/>
          <p:cNvSpPr/>
          <p:nvPr/>
        </p:nvSpPr>
        <p:spPr>
          <a:xfrm>
            <a:off x="8056674" y="5140346"/>
            <a:ext cx="1137194" cy="1759729"/>
          </a:xfrm>
          <a:custGeom>
            <a:rect b="b" l="l" r="r" t="t"/>
            <a:pathLst>
              <a:path extrusionOk="0" h="1759729" w="1137194">
                <a:moveTo>
                  <a:pt x="954617" y="0"/>
                </a:moveTo>
                <a:cubicBezTo>
                  <a:pt x="1017088" y="0"/>
                  <a:pt x="1078157" y="6001"/>
                  <a:pt x="1137194" y="17897"/>
                </a:cubicBezTo>
                <a:lnTo>
                  <a:pt x="1137194" y="1759729"/>
                </a:lnTo>
                <a:lnTo>
                  <a:pt x="443151" y="1759729"/>
                </a:lnTo>
                <a:cubicBezTo>
                  <a:pt x="176544" y="1591075"/>
                  <a:pt x="0" y="1293463"/>
                  <a:pt x="0" y="954617"/>
                </a:cubicBezTo>
                <a:cubicBezTo>
                  <a:pt x="0" y="427397"/>
                  <a:pt x="427397" y="0"/>
                  <a:pt x="954617" y="0"/>
                </a:cubicBezTo>
                <a:close/>
              </a:path>
            </a:pathLst>
          </a:custGeom>
          <a:solidFill>
            <a:srgbClr val="FDC51B">
              <a:alpha val="15686"/>
            </a:srgbClr>
          </a:solidFill>
          <a:ln cap="rnd" cmpd="sng" w="330200">
            <a:solidFill>
              <a:srgbClr val="FEE181">
                <a:alpha val="0"/>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17" name="Google Shape;17;p14"/>
          <p:cNvSpPr/>
          <p:nvPr/>
        </p:nvSpPr>
        <p:spPr>
          <a:xfrm>
            <a:off x="6661711" y="4362912"/>
            <a:ext cx="1909233" cy="1909233"/>
          </a:xfrm>
          <a:prstGeom prst="ellipse">
            <a:avLst/>
          </a:prstGeom>
          <a:solidFill>
            <a:srgbClr val="FDC51B">
              <a:alpha val="4705"/>
            </a:srgbClr>
          </a:solidFill>
          <a:ln cap="rnd" cmpd="sng" w="330200">
            <a:solidFill>
              <a:srgbClr val="FEE181">
                <a:alpha val="0"/>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18" name="Google Shape;18;p14"/>
          <p:cNvSpPr/>
          <p:nvPr/>
        </p:nvSpPr>
        <p:spPr>
          <a:xfrm>
            <a:off x="-69625" y="4948766"/>
            <a:ext cx="1353860" cy="1909234"/>
          </a:xfrm>
          <a:custGeom>
            <a:rect b="b" l="l" r="r" t="t"/>
            <a:pathLst>
              <a:path extrusionOk="0" h="1909234" w="1353860">
                <a:moveTo>
                  <a:pt x="399243" y="0"/>
                </a:moveTo>
                <a:cubicBezTo>
                  <a:pt x="926463" y="0"/>
                  <a:pt x="1353860" y="427397"/>
                  <a:pt x="1353860" y="954617"/>
                </a:cubicBezTo>
                <a:cubicBezTo>
                  <a:pt x="1353860" y="1481837"/>
                  <a:pt x="926463" y="1909234"/>
                  <a:pt x="399243" y="1909234"/>
                </a:cubicBezTo>
                <a:cubicBezTo>
                  <a:pt x="256544" y="1909234"/>
                  <a:pt x="121158" y="1877924"/>
                  <a:pt x="0" y="1820890"/>
                </a:cubicBezTo>
                <a:lnTo>
                  <a:pt x="0" y="88345"/>
                </a:lnTo>
                <a:cubicBezTo>
                  <a:pt x="121158" y="31311"/>
                  <a:pt x="256544" y="0"/>
                  <a:pt x="399243" y="0"/>
                </a:cubicBezTo>
                <a:close/>
              </a:path>
            </a:pathLst>
          </a:custGeom>
          <a:solidFill>
            <a:srgbClr val="FDC51B">
              <a:alpha val="15686"/>
            </a:srgbClr>
          </a:solidFill>
          <a:ln cap="rnd" cmpd="sng" w="330200">
            <a:solidFill>
              <a:srgbClr val="FEE181">
                <a:alpha val="0"/>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19" name="Google Shape;19;p14"/>
          <p:cNvSpPr/>
          <p:nvPr/>
        </p:nvSpPr>
        <p:spPr>
          <a:xfrm>
            <a:off x="708471" y="4790336"/>
            <a:ext cx="1909233" cy="1909233"/>
          </a:xfrm>
          <a:prstGeom prst="ellipse">
            <a:avLst/>
          </a:prstGeom>
          <a:solidFill>
            <a:srgbClr val="FDC51B">
              <a:alpha val="7843"/>
            </a:srgbClr>
          </a:solidFill>
          <a:ln cap="rnd" cmpd="sng" w="330200">
            <a:solidFill>
              <a:srgbClr val="FEE181">
                <a:alpha val="0"/>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20" name="Google Shape;20;p14"/>
          <p:cNvSpPr/>
          <p:nvPr/>
        </p:nvSpPr>
        <p:spPr>
          <a:xfrm>
            <a:off x="6117503" y="783988"/>
            <a:ext cx="1909233" cy="1909233"/>
          </a:xfrm>
          <a:prstGeom prst="ellipse">
            <a:avLst/>
          </a:prstGeom>
          <a:solidFill>
            <a:srgbClr val="FDC51B">
              <a:alpha val="14901"/>
            </a:srgbClr>
          </a:solidFill>
          <a:ln cap="rnd" cmpd="sng" w="330200">
            <a:solidFill>
              <a:srgbClr val="FEE181">
                <a:alpha val="0"/>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21" name="Google Shape;21;p14"/>
          <p:cNvSpPr/>
          <p:nvPr/>
        </p:nvSpPr>
        <p:spPr>
          <a:xfrm>
            <a:off x="6459053" y="5140346"/>
            <a:ext cx="1909233" cy="1909233"/>
          </a:xfrm>
          <a:prstGeom prst="ellipse">
            <a:avLst/>
          </a:prstGeom>
          <a:solidFill>
            <a:srgbClr val="FDC51B">
              <a:alpha val="9803"/>
            </a:srgbClr>
          </a:solidFill>
          <a:ln cap="rnd" cmpd="sng" w="330200">
            <a:solidFill>
              <a:srgbClr val="FEE181">
                <a:alpha val="0"/>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22" name="Google Shape;22;p14"/>
          <p:cNvSpPr/>
          <p:nvPr/>
        </p:nvSpPr>
        <p:spPr>
          <a:xfrm>
            <a:off x="8398204" y="597861"/>
            <a:ext cx="793794" cy="1252918"/>
          </a:xfrm>
          <a:custGeom>
            <a:rect b="b" l="l" r="r" t="t"/>
            <a:pathLst>
              <a:path extrusionOk="0" h="1252918" w="793794">
                <a:moveTo>
                  <a:pt x="626459" y="0"/>
                </a:moveTo>
                <a:cubicBezTo>
                  <a:pt x="684682" y="0"/>
                  <a:pt x="741049" y="7943"/>
                  <a:pt x="793794" y="25480"/>
                </a:cubicBezTo>
                <a:lnTo>
                  <a:pt x="793794" y="1227438"/>
                </a:lnTo>
                <a:cubicBezTo>
                  <a:pt x="741049" y="1244975"/>
                  <a:pt x="684682" y="1252918"/>
                  <a:pt x="626459" y="1252918"/>
                </a:cubicBezTo>
                <a:cubicBezTo>
                  <a:pt x="280475" y="1252918"/>
                  <a:pt x="0" y="972443"/>
                  <a:pt x="0" y="626459"/>
                </a:cubicBezTo>
                <a:cubicBezTo>
                  <a:pt x="0" y="280475"/>
                  <a:pt x="280475" y="0"/>
                  <a:pt x="626459" y="0"/>
                </a:cubicBezTo>
                <a:close/>
              </a:path>
            </a:pathLst>
          </a:custGeom>
          <a:solidFill>
            <a:srgbClr val="FDC51B">
              <a:alpha val="9803"/>
            </a:srgbClr>
          </a:solidFill>
          <a:ln cap="rnd" cmpd="sng" w="177800">
            <a:solidFill>
              <a:srgbClr val="FEEAAC">
                <a:alpha val="5882"/>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23" name="Google Shape;23;p14"/>
          <p:cNvSpPr/>
          <p:nvPr/>
        </p:nvSpPr>
        <p:spPr>
          <a:xfrm>
            <a:off x="6350100" y="206512"/>
            <a:ext cx="1041276" cy="1041276"/>
          </a:xfrm>
          <a:prstGeom prst="ellipse">
            <a:avLst/>
          </a:prstGeom>
          <a:solidFill>
            <a:srgbClr val="FDC51B">
              <a:alpha val="9803"/>
            </a:srgbClr>
          </a:solidFill>
          <a:ln cap="rnd" cmpd="sng" w="177800">
            <a:solidFill>
              <a:srgbClr val="FEEAAC">
                <a:alpha val="5882"/>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24" name="Google Shape;24;p14"/>
          <p:cNvSpPr/>
          <p:nvPr/>
        </p:nvSpPr>
        <p:spPr>
          <a:xfrm>
            <a:off x="6872127" y="1450645"/>
            <a:ext cx="1218253" cy="1218253"/>
          </a:xfrm>
          <a:prstGeom prst="ellipse">
            <a:avLst/>
          </a:prstGeom>
          <a:solidFill>
            <a:srgbClr val="FDC51B">
              <a:alpha val="9803"/>
            </a:srgbClr>
          </a:solidFill>
          <a:ln cap="rnd" cmpd="sng" w="177800">
            <a:solidFill>
              <a:srgbClr val="FEEAAC">
                <a:alpha val="5882"/>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25" name="Google Shape;25;p14"/>
          <p:cNvSpPr/>
          <p:nvPr/>
        </p:nvSpPr>
        <p:spPr>
          <a:xfrm>
            <a:off x="7219068" y="2049927"/>
            <a:ext cx="1041276" cy="1041276"/>
          </a:xfrm>
          <a:prstGeom prst="ellipse">
            <a:avLst/>
          </a:prstGeom>
          <a:solidFill>
            <a:srgbClr val="FDC51B">
              <a:alpha val="9803"/>
            </a:srgbClr>
          </a:solidFill>
          <a:ln cap="rnd" cmpd="sng" w="177800">
            <a:solidFill>
              <a:srgbClr val="FEEAAC">
                <a:alpha val="5882"/>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26" name="Google Shape;26;p14"/>
          <p:cNvSpPr/>
          <p:nvPr/>
        </p:nvSpPr>
        <p:spPr>
          <a:xfrm>
            <a:off x="7749416" y="2661634"/>
            <a:ext cx="721308" cy="721308"/>
          </a:xfrm>
          <a:prstGeom prst="ellipse">
            <a:avLst/>
          </a:prstGeom>
          <a:solidFill>
            <a:srgbClr val="FDC51B">
              <a:alpha val="9803"/>
            </a:srgbClr>
          </a:solidFill>
          <a:ln cap="rnd" cmpd="sng" w="177800">
            <a:solidFill>
              <a:srgbClr val="FEEAAC">
                <a:alpha val="5882"/>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27" name="Google Shape;27;p14"/>
          <p:cNvSpPr/>
          <p:nvPr/>
        </p:nvSpPr>
        <p:spPr>
          <a:xfrm>
            <a:off x="685054" y="-100976"/>
            <a:ext cx="1193676" cy="697815"/>
          </a:xfrm>
          <a:custGeom>
            <a:rect b="b" l="l" r="r" t="t"/>
            <a:pathLst>
              <a:path extrusionOk="0" h="697815" w="1193676">
                <a:moveTo>
                  <a:pt x="10179" y="0"/>
                </a:moveTo>
                <a:lnTo>
                  <a:pt x="1183497" y="0"/>
                </a:lnTo>
                <a:cubicBezTo>
                  <a:pt x="1190746" y="32633"/>
                  <a:pt x="1193676" y="66463"/>
                  <a:pt x="1193676" y="100977"/>
                </a:cubicBezTo>
                <a:cubicBezTo>
                  <a:pt x="1193676" y="430602"/>
                  <a:pt x="926463" y="697815"/>
                  <a:pt x="596838" y="697815"/>
                </a:cubicBezTo>
                <a:cubicBezTo>
                  <a:pt x="267213" y="697815"/>
                  <a:pt x="0" y="430602"/>
                  <a:pt x="0" y="100977"/>
                </a:cubicBezTo>
                <a:close/>
              </a:path>
            </a:pathLst>
          </a:custGeom>
          <a:solidFill>
            <a:srgbClr val="FDC51B">
              <a:alpha val="9803"/>
            </a:srgbClr>
          </a:solidFill>
          <a:ln cap="rnd" cmpd="sng" w="177800">
            <a:solidFill>
              <a:srgbClr val="FEEAAC">
                <a:alpha val="5882"/>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28" name="Google Shape;28;p14"/>
          <p:cNvSpPr/>
          <p:nvPr/>
        </p:nvSpPr>
        <p:spPr>
          <a:xfrm>
            <a:off x="1502638" y="-100976"/>
            <a:ext cx="1029028" cy="459889"/>
          </a:xfrm>
          <a:custGeom>
            <a:rect b="b" l="l" r="r" t="t"/>
            <a:pathLst>
              <a:path extrusionOk="0" h="459889" w="1029028">
                <a:moveTo>
                  <a:pt x="0" y="0"/>
                </a:moveTo>
                <a:lnTo>
                  <a:pt x="1029028" y="0"/>
                </a:lnTo>
                <a:cubicBezTo>
                  <a:pt x="1001386" y="259074"/>
                  <a:pt x="781401" y="459889"/>
                  <a:pt x="514514" y="459889"/>
                </a:cubicBezTo>
                <a:cubicBezTo>
                  <a:pt x="247627" y="459889"/>
                  <a:pt x="27642" y="259074"/>
                  <a:pt x="0" y="0"/>
                </a:cubicBezTo>
                <a:close/>
              </a:path>
            </a:pathLst>
          </a:custGeom>
          <a:solidFill>
            <a:srgbClr val="FDC51B">
              <a:alpha val="9803"/>
            </a:srgbClr>
          </a:solidFill>
          <a:ln cap="rnd" cmpd="sng" w="177800">
            <a:solidFill>
              <a:srgbClr val="FEEAAC">
                <a:alpha val="5882"/>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29" name="Google Shape;29;p14"/>
          <p:cNvSpPr/>
          <p:nvPr/>
        </p:nvSpPr>
        <p:spPr>
          <a:xfrm>
            <a:off x="-69624" y="-100976"/>
            <a:ext cx="590263" cy="612289"/>
          </a:xfrm>
          <a:custGeom>
            <a:rect b="b" l="l" r="r" t="t"/>
            <a:pathLst>
              <a:path extrusionOk="0" h="612289" w="590263">
                <a:moveTo>
                  <a:pt x="0" y="0"/>
                </a:moveTo>
                <a:lnTo>
                  <a:pt x="581024" y="0"/>
                </a:lnTo>
                <a:cubicBezTo>
                  <a:pt x="587493" y="29611"/>
                  <a:pt x="590263" y="60308"/>
                  <a:pt x="590263" y="91651"/>
                </a:cubicBezTo>
                <a:cubicBezTo>
                  <a:pt x="590263" y="379191"/>
                  <a:pt x="357165" y="612289"/>
                  <a:pt x="69625" y="612289"/>
                </a:cubicBezTo>
                <a:lnTo>
                  <a:pt x="0" y="605270"/>
                </a:lnTo>
                <a:close/>
              </a:path>
            </a:pathLst>
          </a:custGeom>
          <a:solidFill>
            <a:srgbClr val="FDC51B">
              <a:alpha val="9803"/>
            </a:srgbClr>
          </a:solidFill>
          <a:ln cap="rnd" cmpd="sng" w="177800">
            <a:solidFill>
              <a:srgbClr val="FEEAAC">
                <a:alpha val="5882"/>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30" name="Google Shape;30;p14"/>
          <p:cNvSpPr/>
          <p:nvPr/>
        </p:nvSpPr>
        <p:spPr>
          <a:xfrm>
            <a:off x="277432" y="4321783"/>
            <a:ext cx="1396887" cy="1396887"/>
          </a:xfrm>
          <a:prstGeom prst="ellipse">
            <a:avLst/>
          </a:prstGeom>
          <a:solidFill>
            <a:srgbClr val="FDC51B">
              <a:alpha val="5882"/>
            </a:srgbClr>
          </a:solidFill>
          <a:ln cap="rnd" cmpd="sng" w="177800">
            <a:solidFill>
              <a:srgbClr val="FEEAAC">
                <a:alpha val="3921"/>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31" name="Google Shape;31;p14"/>
          <p:cNvSpPr/>
          <p:nvPr/>
        </p:nvSpPr>
        <p:spPr>
          <a:xfrm>
            <a:off x="5792131" y="6489965"/>
            <a:ext cx="1115939" cy="443769"/>
          </a:xfrm>
          <a:custGeom>
            <a:rect b="b" l="l" r="r" t="t"/>
            <a:pathLst>
              <a:path extrusionOk="0" h="443769" w="1115939">
                <a:moveTo>
                  <a:pt x="557969" y="0"/>
                </a:moveTo>
                <a:cubicBezTo>
                  <a:pt x="830120" y="0"/>
                  <a:pt x="1058049" y="189335"/>
                  <a:pt x="1115939" y="443769"/>
                </a:cubicBezTo>
                <a:lnTo>
                  <a:pt x="0" y="443769"/>
                </a:lnTo>
                <a:cubicBezTo>
                  <a:pt x="57889" y="189335"/>
                  <a:pt x="285818" y="0"/>
                  <a:pt x="557969" y="0"/>
                </a:cubicBezTo>
                <a:close/>
              </a:path>
            </a:pathLst>
          </a:custGeom>
          <a:solidFill>
            <a:srgbClr val="FDC51B">
              <a:alpha val="5882"/>
            </a:srgbClr>
          </a:solidFill>
          <a:ln cap="rnd" cmpd="sng" w="177800">
            <a:solidFill>
              <a:srgbClr val="FEEAAC">
                <a:alpha val="3921"/>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32" name="Google Shape;32;p14"/>
          <p:cNvSpPr/>
          <p:nvPr/>
        </p:nvSpPr>
        <p:spPr>
          <a:xfrm>
            <a:off x="6127999" y="6408840"/>
            <a:ext cx="1237019" cy="524894"/>
          </a:xfrm>
          <a:custGeom>
            <a:rect b="b" l="l" r="r" t="t"/>
            <a:pathLst>
              <a:path extrusionOk="0" h="524894" w="1237019">
                <a:moveTo>
                  <a:pt x="618509" y="0"/>
                </a:moveTo>
                <a:cubicBezTo>
                  <a:pt x="930325" y="0"/>
                  <a:pt x="1189147" y="226891"/>
                  <a:pt x="1237019" y="524894"/>
                </a:cubicBezTo>
                <a:lnTo>
                  <a:pt x="0" y="524894"/>
                </a:lnTo>
                <a:cubicBezTo>
                  <a:pt x="47872" y="226891"/>
                  <a:pt x="306694" y="0"/>
                  <a:pt x="618509" y="0"/>
                </a:cubicBezTo>
                <a:close/>
              </a:path>
            </a:pathLst>
          </a:custGeom>
          <a:solidFill>
            <a:srgbClr val="FDC51B">
              <a:alpha val="5882"/>
            </a:srgbClr>
          </a:solidFill>
          <a:ln cap="rnd" cmpd="sng" w="177800">
            <a:solidFill>
              <a:srgbClr val="FEEAAC">
                <a:alpha val="3921"/>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33" name="Google Shape;33;p14"/>
          <p:cNvSpPr/>
          <p:nvPr/>
        </p:nvSpPr>
        <p:spPr>
          <a:xfrm>
            <a:off x="7577655" y="6408841"/>
            <a:ext cx="1211408" cy="524893"/>
          </a:xfrm>
          <a:custGeom>
            <a:rect b="b" l="l" r="r" t="t"/>
            <a:pathLst>
              <a:path extrusionOk="0" h="524893" w="1211408">
                <a:moveTo>
                  <a:pt x="605704" y="0"/>
                </a:moveTo>
                <a:cubicBezTo>
                  <a:pt x="914574" y="0"/>
                  <a:pt x="1170243" y="227782"/>
                  <a:pt x="1211408" y="524893"/>
                </a:cubicBezTo>
                <a:lnTo>
                  <a:pt x="0" y="524893"/>
                </a:lnTo>
                <a:cubicBezTo>
                  <a:pt x="41165" y="227782"/>
                  <a:pt x="296834" y="0"/>
                  <a:pt x="605704" y="0"/>
                </a:cubicBezTo>
                <a:close/>
              </a:path>
            </a:pathLst>
          </a:custGeom>
          <a:solidFill>
            <a:srgbClr val="FDC51B">
              <a:alpha val="5882"/>
            </a:srgbClr>
          </a:solidFill>
          <a:ln cap="rnd" cmpd="sng" w="177800">
            <a:solidFill>
              <a:srgbClr val="FEEAAC">
                <a:alpha val="3921"/>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34" name="Google Shape;34;p14"/>
          <p:cNvSpPr/>
          <p:nvPr/>
        </p:nvSpPr>
        <p:spPr>
          <a:xfrm>
            <a:off x="11073" y="4941986"/>
            <a:ext cx="611230" cy="611230"/>
          </a:xfrm>
          <a:prstGeom prst="ellipse">
            <a:avLst/>
          </a:prstGeom>
          <a:solidFill>
            <a:srgbClr val="FEE181">
              <a:alpha val="4705"/>
            </a:srgbClr>
          </a:solidFill>
          <a:ln cap="rnd" cmpd="sng" w="12700">
            <a:solidFill>
              <a:srgbClr val="FEE181">
                <a:alpha val="14901"/>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35" name="Google Shape;35;p14"/>
          <p:cNvSpPr/>
          <p:nvPr/>
        </p:nvSpPr>
        <p:spPr>
          <a:xfrm>
            <a:off x="-69625" y="6172569"/>
            <a:ext cx="778097" cy="750322"/>
          </a:xfrm>
          <a:custGeom>
            <a:rect b="b" l="l" r="r" t="t"/>
            <a:pathLst>
              <a:path extrusionOk="0" h="750322" w="778097">
                <a:moveTo>
                  <a:pt x="261411" y="0"/>
                </a:moveTo>
                <a:cubicBezTo>
                  <a:pt x="546769" y="0"/>
                  <a:pt x="778097" y="231328"/>
                  <a:pt x="778097" y="516686"/>
                </a:cubicBezTo>
                <a:cubicBezTo>
                  <a:pt x="778097" y="601179"/>
                  <a:pt x="757816" y="680934"/>
                  <a:pt x="719843" y="750322"/>
                </a:cubicBezTo>
                <a:lnTo>
                  <a:pt x="0" y="750322"/>
                </a:lnTo>
                <a:lnTo>
                  <a:pt x="0" y="73330"/>
                </a:lnTo>
                <a:cubicBezTo>
                  <a:pt x="75863" y="26083"/>
                  <a:pt x="165591" y="0"/>
                  <a:pt x="261411" y="0"/>
                </a:cubicBezTo>
                <a:close/>
              </a:path>
            </a:pathLst>
          </a:custGeom>
          <a:solidFill>
            <a:srgbClr val="FEE181">
              <a:alpha val="4705"/>
            </a:srgbClr>
          </a:solidFill>
          <a:ln cap="rnd" cmpd="sng" w="63500">
            <a:solidFill>
              <a:srgbClr val="FEE181">
                <a:alpha val="14901"/>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36" name="Google Shape;36;p14"/>
          <p:cNvSpPr/>
          <p:nvPr/>
        </p:nvSpPr>
        <p:spPr>
          <a:xfrm>
            <a:off x="-69625" y="5158575"/>
            <a:ext cx="563524" cy="897560"/>
          </a:xfrm>
          <a:custGeom>
            <a:rect b="b" l="l" r="r" t="t"/>
            <a:pathLst>
              <a:path extrusionOk="0" h="897560" w="563524">
                <a:moveTo>
                  <a:pt x="114744" y="0"/>
                </a:moveTo>
                <a:cubicBezTo>
                  <a:pt x="362598" y="0"/>
                  <a:pt x="563524" y="200926"/>
                  <a:pt x="563524" y="448780"/>
                </a:cubicBezTo>
                <a:cubicBezTo>
                  <a:pt x="563524" y="696634"/>
                  <a:pt x="362598" y="897560"/>
                  <a:pt x="114744" y="897560"/>
                </a:cubicBezTo>
                <a:cubicBezTo>
                  <a:pt x="74918" y="897560"/>
                  <a:pt x="36304" y="892373"/>
                  <a:pt x="0" y="880900"/>
                </a:cubicBezTo>
                <a:lnTo>
                  <a:pt x="0" y="16661"/>
                </a:lnTo>
                <a:cubicBezTo>
                  <a:pt x="36304" y="5188"/>
                  <a:pt x="74918" y="0"/>
                  <a:pt x="114744" y="0"/>
                </a:cubicBezTo>
                <a:close/>
              </a:path>
            </a:pathLst>
          </a:custGeom>
          <a:solidFill>
            <a:srgbClr val="FEE181">
              <a:alpha val="4705"/>
            </a:srgbClr>
          </a:solidFill>
          <a:ln cap="rnd" cmpd="sng" w="63500">
            <a:solidFill>
              <a:srgbClr val="FEE181">
                <a:alpha val="14901"/>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37" name="Google Shape;37;p14"/>
          <p:cNvSpPr/>
          <p:nvPr/>
        </p:nvSpPr>
        <p:spPr>
          <a:xfrm>
            <a:off x="-25758" y="482386"/>
            <a:ext cx="598416" cy="905704"/>
          </a:xfrm>
          <a:custGeom>
            <a:rect b="b" l="l" r="r" t="t"/>
            <a:pathLst>
              <a:path extrusionOk="0" h="905704" w="598416">
                <a:moveTo>
                  <a:pt x="145564" y="0"/>
                </a:moveTo>
                <a:cubicBezTo>
                  <a:pt x="395667" y="0"/>
                  <a:pt x="598416" y="202749"/>
                  <a:pt x="598416" y="452852"/>
                </a:cubicBezTo>
                <a:cubicBezTo>
                  <a:pt x="598416" y="702955"/>
                  <a:pt x="395667" y="905704"/>
                  <a:pt x="145564" y="905704"/>
                </a:cubicBezTo>
                <a:cubicBezTo>
                  <a:pt x="94398" y="905704"/>
                  <a:pt x="45214" y="897218"/>
                  <a:pt x="0" y="879648"/>
                </a:cubicBezTo>
                <a:lnTo>
                  <a:pt x="0" y="26056"/>
                </a:lnTo>
                <a:cubicBezTo>
                  <a:pt x="45214" y="8486"/>
                  <a:pt x="94398" y="0"/>
                  <a:pt x="145564" y="0"/>
                </a:cubicBezTo>
                <a:close/>
              </a:path>
            </a:pathLst>
          </a:custGeom>
          <a:solidFill>
            <a:srgbClr val="FEE181">
              <a:alpha val="4705"/>
            </a:srgbClr>
          </a:solidFill>
          <a:ln cap="rnd" cmpd="sng" w="12700">
            <a:solidFill>
              <a:srgbClr val="FEE181">
                <a:alpha val="29803"/>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38" name="Google Shape;38;p14"/>
          <p:cNvSpPr/>
          <p:nvPr/>
        </p:nvSpPr>
        <p:spPr>
          <a:xfrm>
            <a:off x="474208" y="836793"/>
            <a:ext cx="910817" cy="910817"/>
          </a:xfrm>
          <a:prstGeom prst="ellipse">
            <a:avLst/>
          </a:prstGeom>
          <a:solidFill>
            <a:srgbClr val="FEE181">
              <a:alpha val="4705"/>
            </a:srgbClr>
          </a:solidFill>
          <a:ln cap="rnd" cmpd="sng" w="63500">
            <a:solidFill>
              <a:srgbClr val="FEE181">
                <a:alpha val="29803"/>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39" name="Google Shape;39;p14"/>
          <p:cNvSpPr/>
          <p:nvPr/>
        </p:nvSpPr>
        <p:spPr>
          <a:xfrm>
            <a:off x="319223" y="1452260"/>
            <a:ext cx="772993" cy="772993"/>
          </a:xfrm>
          <a:prstGeom prst="ellipse">
            <a:avLst/>
          </a:prstGeom>
          <a:solidFill>
            <a:srgbClr val="FEE181">
              <a:alpha val="4705"/>
            </a:srgbClr>
          </a:solidFill>
          <a:ln cap="rnd" cmpd="sng" w="63500">
            <a:solidFill>
              <a:srgbClr val="FEE181">
                <a:alpha val="29803"/>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40" name="Google Shape;40;p14"/>
          <p:cNvSpPr/>
          <p:nvPr/>
        </p:nvSpPr>
        <p:spPr>
          <a:xfrm>
            <a:off x="371257" y="1886983"/>
            <a:ext cx="610366" cy="610366"/>
          </a:xfrm>
          <a:prstGeom prst="ellipse">
            <a:avLst/>
          </a:prstGeom>
          <a:solidFill>
            <a:srgbClr val="FEE181">
              <a:alpha val="4705"/>
            </a:srgbClr>
          </a:solidFill>
          <a:ln cap="rnd" cmpd="sng" w="12700">
            <a:solidFill>
              <a:srgbClr val="FEE181">
                <a:alpha val="29803"/>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41" name="Google Shape;41;p14"/>
          <p:cNvSpPr/>
          <p:nvPr/>
        </p:nvSpPr>
        <p:spPr>
          <a:xfrm>
            <a:off x="154676" y="1919682"/>
            <a:ext cx="521764" cy="521764"/>
          </a:xfrm>
          <a:prstGeom prst="ellipse">
            <a:avLst/>
          </a:prstGeom>
          <a:solidFill>
            <a:srgbClr val="FEE181">
              <a:alpha val="4705"/>
            </a:srgbClr>
          </a:solidFill>
          <a:ln cap="rnd" cmpd="sng" w="63500">
            <a:solidFill>
              <a:srgbClr val="FEE181">
                <a:alpha val="29803"/>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42" name="Google Shape;42;p14"/>
          <p:cNvSpPr/>
          <p:nvPr/>
        </p:nvSpPr>
        <p:spPr>
          <a:xfrm>
            <a:off x="7302517" y="-61709"/>
            <a:ext cx="910818" cy="750833"/>
          </a:xfrm>
          <a:custGeom>
            <a:rect b="b" l="l" r="r" t="t"/>
            <a:pathLst>
              <a:path extrusionOk="0" h="750833" w="910818">
                <a:moveTo>
                  <a:pt x="111441" y="0"/>
                </a:moveTo>
                <a:lnTo>
                  <a:pt x="799378" y="0"/>
                </a:lnTo>
                <a:cubicBezTo>
                  <a:pt x="869408" y="78400"/>
                  <a:pt x="910818" y="182076"/>
                  <a:pt x="910818" y="295424"/>
                </a:cubicBezTo>
                <a:cubicBezTo>
                  <a:pt x="910818" y="546939"/>
                  <a:pt x="706924" y="750833"/>
                  <a:pt x="455409" y="750833"/>
                </a:cubicBezTo>
                <a:cubicBezTo>
                  <a:pt x="203894" y="750833"/>
                  <a:pt x="0" y="546939"/>
                  <a:pt x="0" y="295424"/>
                </a:cubicBezTo>
                <a:cubicBezTo>
                  <a:pt x="0" y="182076"/>
                  <a:pt x="41410" y="78400"/>
                  <a:pt x="111441" y="0"/>
                </a:cubicBezTo>
                <a:close/>
              </a:path>
            </a:pathLst>
          </a:custGeom>
          <a:solidFill>
            <a:srgbClr val="FEE181">
              <a:alpha val="4705"/>
            </a:srgbClr>
          </a:solidFill>
          <a:ln cap="rnd" cmpd="sng" w="63500">
            <a:solidFill>
              <a:srgbClr val="FEE181">
                <a:alpha val="29803"/>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43" name="Google Shape;43;p14"/>
          <p:cNvSpPr/>
          <p:nvPr/>
        </p:nvSpPr>
        <p:spPr>
          <a:xfrm>
            <a:off x="8718124" y="-61709"/>
            <a:ext cx="473874" cy="613011"/>
          </a:xfrm>
          <a:custGeom>
            <a:rect b="b" l="l" r="r" t="t"/>
            <a:pathLst>
              <a:path extrusionOk="0" h="613011" w="473874">
                <a:moveTo>
                  <a:pt x="29684" y="0"/>
                </a:moveTo>
                <a:lnTo>
                  <a:pt x="473874" y="0"/>
                </a:lnTo>
                <a:lnTo>
                  <a:pt x="473874" y="611150"/>
                </a:lnTo>
                <a:cubicBezTo>
                  <a:pt x="467789" y="612887"/>
                  <a:pt x="461614" y="613011"/>
                  <a:pt x="455409" y="613011"/>
                </a:cubicBezTo>
                <a:cubicBezTo>
                  <a:pt x="203894" y="613011"/>
                  <a:pt x="0" y="409117"/>
                  <a:pt x="0" y="157602"/>
                </a:cubicBezTo>
                <a:cubicBezTo>
                  <a:pt x="0" y="101995"/>
                  <a:pt x="9966" y="48716"/>
                  <a:pt x="29684" y="0"/>
                </a:cubicBezTo>
                <a:close/>
              </a:path>
            </a:pathLst>
          </a:custGeom>
          <a:solidFill>
            <a:srgbClr val="FEE181">
              <a:alpha val="4705"/>
            </a:srgbClr>
          </a:solidFill>
          <a:ln cap="rnd" cmpd="sng" w="63500">
            <a:solidFill>
              <a:srgbClr val="FEE181">
                <a:alpha val="29803"/>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44" name="Google Shape;44;p14"/>
          <p:cNvSpPr/>
          <p:nvPr/>
        </p:nvSpPr>
        <p:spPr>
          <a:xfrm>
            <a:off x="7748238" y="282933"/>
            <a:ext cx="1128521" cy="1128521"/>
          </a:xfrm>
          <a:prstGeom prst="ellipse">
            <a:avLst/>
          </a:prstGeom>
          <a:solidFill>
            <a:srgbClr val="FEE181">
              <a:alpha val="4705"/>
            </a:srgbClr>
          </a:solidFill>
          <a:ln cap="rnd" cmpd="sng" w="12700">
            <a:solidFill>
              <a:srgbClr val="FEE181">
                <a:alpha val="29803"/>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45" name="Google Shape;45;p14"/>
          <p:cNvSpPr/>
          <p:nvPr/>
        </p:nvSpPr>
        <p:spPr>
          <a:xfrm>
            <a:off x="8914718" y="749603"/>
            <a:ext cx="277280" cy="907992"/>
          </a:xfrm>
          <a:custGeom>
            <a:rect b="b" l="l" r="r" t="t"/>
            <a:pathLst>
              <a:path extrusionOk="0" h="907992" w="277280">
                <a:moveTo>
                  <a:pt x="277280" y="0"/>
                </a:moveTo>
                <a:lnTo>
                  <a:pt x="277280" y="907992"/>
                </a:lnTo>
                <a:cubicBezTo>
                  <a:pt x="112021" y="824131"/>
                  <a:pt x="0" y="652146"/>
                  <a:pt x="0" y="453996"/>
                </a:cubicBezTo>
                <a:cubicBezTo>
                  <a:pt x="0" y="255847"/>
                  <a:pt x="112021" y="83861"/>
                  <a:pt x="277280" y="0"/>
                </a:cubicBezTo>
                <a:close/>
              </a:path>
            </a:pathLst>
          </a:custGeom>
          <a:solidFill>
            <a:srgbClr val="FEE181">
              <a:alpha val="4705"/>
            </a:srgbClr>
          </a:solidFill>
          <a:ln cap="rnd" cmpd="sng" w="63500">
            <a:solidFill>
              <a:srgbClr val="FEE181">
                <a:alpha val="29803"/>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46" name="Google Shape;46;p14"/>
          <p:cNvSpPr/>
          <p:nvPr/>
        </p:nvSpPr>
        <p:spPr>
          <a:xfrm>
            <a:off x="7590871" y="728498"/>
            <a:ext cx="969734" cy="969734"/>
          </a:xfrm>
          <a:prstGeom prst="ellipse">
            <a:avLst/>
          </a:prstGeom>
          <a:solidFill>
            <a:srgbClr val="FEE181">
              <a:alpha val="4705"/>
            </a:srgbClr>
          </a:solidFill>
          <a:ln cap="rnd" cmpd="sng" w="63500">
            <a:solidFill>
              <a:srgbClr val="FEE181">
                <a:alpha val="29803"/>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47" name="Google Shape;47;p14"/>
          <p:cNvSpPr/>
          <p:nvPr/>
        </p:nvSpPr>
        <p:spPr>
          <a:xfrm>
            <a:off x="7470041" y="1326476"/>
            <a:ext cx="608190" cy="608190"/>
          </a:xfrm>
          <a:prstGeom prst="ellipse">
            <a:avLst/>
          </a:prstGeom>
          <a:solidFill>
            <a:srgbClr val="FEE181">
              <a:alpha val="4705"/>
            </a:srgbClr>
          </a:solidFill>
          <a:ln cap="rnd" cmpd="sng" w="12700">
            <a:solidFill>
              <a:srgbClr val="FEE181">
                <a:alpha val="29803"/>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48" name="Google Shape;48;p14"/>
          <p:cNvSpPr/>
          <p:nvPr/>
        </p:nvSpPr>
        <p:spPr>
          <a:xfrm>
            <a:off x="7629941" y="5611427"/>
            <a:ext cx="738345" cy="738345"/>
          </a:xfrm>
          <a:prstGeom prst="ellipse">
            <a:avLst/>
          </a:prstGeom>
          <a:solidFill>
            <a:srgbClr val="FEE181">
              <a:alpha val="4705"/>
            </a:srgbClr>
          </a:solidFill>
          <a:ln cap="rnd" cmpd="sng" w="12700">
            <a:solidFill>
              <a:srgbClr val="FEE181">
                <a:alpha val="14901"/>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49" name="Google Shape;49;p14"/>
          <p:cNvSpPr/>
          <p:nvPr/>
        </p:nvSpPr>
        <p:spPr>
          <a:xfrm>
            <a:off x="6972882" y="5242254"/>
            <a:ext cx="738345" cy="738345"/>
          </a:xfrm>
          <a:prstGeom prst="ellipse">
            <a:avLst/>
          </a:prstGeom>
          <a:solidFill>
            <a:srgbClr val="FEE181">
              <a:alpha val="4705"/>
            </a:srgbClr>
          </a:solidFill>
          <a:ln cap="rnd" cmpd="sng" w="63500">
            <a:solidFill>
              <a:srgbClr val="FEE181">
                <a:alpha val="14901"/>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50" name="Google Shape;50;p14"/>
          <p:cNvSpPr/>
          <p:nvPr/>
        </p:nvSpPr>
        <p:spPr>
          <a:xfrm>
            <a:off x="7494454" y="4928166"/>
            <a:ext cx="738345" cy="738345"/>
          </a:xfrm>
          <a:prstGeom prst="ellipse">
            <a:avLst/>
          </a:prstGeom>
          <a:solidFill>
            <a:srgbClr val="FEE181">
              <a:alpha val="4705"/>
            </a:srgbClr>
          </a:solidFill>
          <a:ln cap="rnd" cmpd="sng" w="12700">
            <a:solidFill>
              <a:srgbClr val="FEE181">
                <a:alpha val="14901"/>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51" name="Google Shape;51;p14"/>
          <p:cNvSpPr/>
          <p:nvPr/>
        </p:nvSpPr>
        <p:spPr>
          <a:xfrm>
            <a:off x="8229034" y="5666511"/>
            <a:ext cx="605634" cy="605634"/>
          </a:xfrm>
          <a:prstGeom prst="ellipse">
            <a:avLst/>
          </a:prstGeom>
          <a:solidFill>
            <a:srgbClr val="FEE181">
              <a:alpha val="4705"/>
            </a:srgbClr>
          </a:solidFill>
          <a:ln cap="rnd" cmpd="sng" w="63500">
            <a:solidFill>
              <a:srgbClr val="FEE181">
                <a:alpha val="14901"/>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52" name="Google Shape;52;p14"/>
          <p:cNvSpPr/>
          <p:nvPr/>
        </p:nvSpPr>
        <p:spPr>
          <a:xfrm>
            <a:off x="8078231" y="4097842"/>
            <a:ext cx="553549" cy="553549"/>
          </a:xfrm>
          <a:prstGeom prst="ellipse">
            <a:avLst/>
          </a:prstGeom>
          <a:solidFill>
            <a:srgbClr val="FEE181">
              <a:alpha val="4705"/>
            </a:srgbClr>
          </a:solidFill>
          <a:ln cap="rnd" cmpd="sng" w="63500">
            <a:solidFill>
              <a:srgbClr val="FEE181">
                <a:alpha val="14901"/>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53" name="Google Shape;53;p14"/>
          <p:cNvSpPr/>
          <p:nvPr/>
        </p:nvSpPr>
        <p:spPr>
          <a:xfrm>
            <a:off x="8411816" y="5057878"/>
            <a:ext cx="553549" cy="553549"/>
          </a:xfrm>
          <a:prstGeom prst="ellipse">
            <a:avLst/>
          </a:prstGeom>
          <a:solidFill>
            <a:srgbClr val="FEE181">
              <a:alpha val="4705"/>
            </a:srgbClr>
          </a:solidFill>
          <a:ln cap="rnd" cmpd="sng" w="63500">
            <a:solidFill>
              <a:srgbClr val="FEE181">
                <a:alpha val="14901"/>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54" name="Google Shape;54;p14"/>
          <p:cNvSpPr/>
          <p:nvPr/>
        </p:nvSpPr>
        <p:spPr>
          <a:xfrm>
            <a:off x="8688590" y="4790335"/>
            <a:ext cx="503408" cy="553550"/>
          </a:xfrm>
          <a:custGeom>
            <a:rect b="b" l="l" r="r" t="t"/>
            <a:pathLst>
              <a:path extrusionOk="0" h="553550" w="503408">
                <a:moveTo>
                  <a:pt x="276775" y="0"/>
                </a:moveTo>
                <a:cubicBezTo>
                  <a:pt x="370698" y="0"/>
                  <a:pt x="453694" y="46784"/>
                  <a:pt x="503408" y="118545"/>
                </a:cubicBezTo>
                <a:lnTo>
                  <a:pt x="503408" y="435005"/>
                </a:lnTo>
                <a:cubicBezTo>
                  <a:pt x="453694" y="506767"/>
                  <a:pt x="370698" y="553550"/>
                  <a:pt x="276775" y="553550"/>
                </a:cubicBezTo>
                <a:cubicBezTo>
                  <a:pt x="123916" y="553550"/>
                  <a:pt x="0" y="429634"/>
                  <a:pt x="0" y="276775"/>
                </a:cubicBezTo>
                <a:cubicBezTo>
                  <a:pt x="0" y="123916"/>
                  <a:pt x="123916" y="0"/>
                  <a:pt x="276775" y="0"/>
                </a:cubicBezTo>
                <a:close/>
              </a:path>
            </a:pathLst>
          </a:custGeom>
          <a:solidFill>
            <a:srgbClr val="FEE181">
              <a:alpha val="4705"/>
            </a:srgbClr>
          </a:solidFill>
          <a:ln cap="rnd" cmpd="sng" w="63500">
            <a:solidFill>
              <a:srgbClr val="FEE181">
                <a:alpha val="14901"/>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55" name="Google Shape;55;p14"/>
          <p:cNvSpPr txBox="1"/>
          <p:nvPr>
            <p:ph type="title"/>
          </p:nvPr>
        </p:nvSpPr>
        <p:spPr>
          <a:xfrm>
            <a:off x="1009442" y="675724"/>
            <a:ext cx="7125113" cy="92447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Clr>
                <a:schemeClr val="lt1"/>
              </a:buClr>
              <a:buSzPts val="3200"/>
              <a:buFont typeface="Verdana"/>
              <a:buNone/>
              <a:defRPr b="0" i="0" sz="3200" u="none" cap="none" strike="noStrike">
                <a:solidFill>
                  <a:schemeClr val="lt1"/>
                </a:solidFill>
                <a:latin typeface="Verdana"/>
                <a:ea typeface="Verdana"/>
                <a:cs typeface="Verdana"/>
                <a:sym typeface="Verdana"/>
              </a:defRPr>
            </a:lvl1pPr>
            <a:lvl2pPr lvl="1" marR="0" rtl="0" algn="l">
              <a:spcBef>
                <a:spcPts val="0"/>
              </a:spcBef>
              <a:spcAft>
                <a:spcPts val="0"/>
              </a:spcAft>
              <a:buSzPts val="1400"/>
              <a:buNone/>
              <a:defRPr b="0" i="0" sz="1800" u="none" cap="none" strike="noStrike">
                <a:solidFill>
                  <a:schemeClr val="lt2"/>
                </a:solidFill>
              </a:defRPr>
            </a:lvl2pPr>
            <a:lvl3pPr lvl="2" marR="0" rtl="0" algn="l">
              <a:spcBef>
                <a:spcPts val="0"/>
              </a:spcBef>
              <a:spcAft>
                <a:spcPts val="0"/>
              </a:spcAft>
              <a:buSzPts val="1400"/>
              <a:buNone/>
              <a:defRPr b="0" i="0" sz="1800" u="none" cap="none" strike="noStrike">
                <a:solidFill>
                  <a:schemeClr val="lt2"/>
                </a:solidFill>
              </a:defRPr>
            </a:lvl3pPr>
            <a:lvl4pPr lvl="3" marR="0" rtl="0" algn="l">
              <a:spcBef>
                <a:spcPts val="0"/>
              </a:spcBef>
              <a:spcAft>
                <a:spcPts val="0"/>
              </a:spcAft>
              <a:buSzPts val="1400"/>
              <a:buNone/>
              <a:defRPr b="0" i="0" sz="1800" u="none" cap="none" strike="noStrike">
                <a:solidFill>
                  <a:schemeClr val="lt2"/>
                </a:solidFill>
              </a:defRPr>
            </a:lvl4pPr>
            <a:lvl5pPr lvl="4" marR="0" rtl="0" algn="l">
              <a:spcBef>
                <a:spcPts val="0"/>
              </a:spcBef>
              <a:spcAft>
                <a:spcPts val="0"/>
              </a:spcAft>
              <a:buSzPts val="1400"/>
              <a:buNone/>
              <a:defRPr b="0" i="0" sz="1800" u="none" cap="none" strike="noStrike">
                <a:solidFill>
                  <a:schemeClr val="lt2"/>
                </a:solidFill>
              </a:defRPr>
            </a:lvl5pPr>
            <a:lvl6pPr lvl="5" marR="0" rtl="0" algn="l">
              <a:spcBef>
                <a:spcPts val="0"/>
              </a:spcBef>
              <a:spcAft>
                <a:spcPts val="0"/>
              </a:spcAft>
              <a:buSzPts val="1400"/>
              <a:buNone/>
              <a:defRPr b="0" i="0" sz="1800" u="none" cap="none" strike="noStrike">
                <a:solidFill>
                  <a:schemeClr val="lt2"/>
                </a:solidFill>
              </a:defRPr>
            </a:lvl6pPr>
            <a:lvl7pPr lvl="6" marR="0" rtl="0" algn="l">
              <a:spcBef>
                <a:spcPts val="0"/>
              </a:spcBef>
              <a:spcAft>
                <a:spcPts val="0"/>
              </a:spcAft>
              <a:buSzPts val="1400"/>
              <a:buNone/>
              <a:defRPr b="0" i="0" sz="1800" u="none" cap="none" strike="noStrike">
                <a:solidFill>
                  <a:schemeClr val="lt2"/>
                </a:solidFill>
              </a:defRPr>
            </a:lvl7pPr>
            <a:lvl8pPr lvl="7" marR="0" rtl="0" algn="l">
              <a:spcBef>
                <a:spcPts val="0"/>
              </a:spcBef>
              <a:spcAft>
                <a:spcPts val="0"/>
              </a:spcAft>
              <a:buSzPts val="1400"/>
              <a:buNone/>
              <a:defRPr b="0" i="0" sz="1800" u="none" cap="none" strike="noStrike">
                <a:solidFill>
                  <a:schemeClr val="lt2"/>
                </a:solidFill>
              </a:defRPr>
            </a:lvl8pPr>
            <a:lvl9pPr lvl="8" marR="0" rtl="0" algn="l">
              <a:spcBef>
                <a:spcPts val="0"/>
              </a:spcBef>
              <a:spcAft>
                <a:spcPts val="0"/>
              </a:spcAft>
              <a:buSzPts val="1400"/>
              <a:buNone/>
              <a:defRPr b="0" i="0" sz="1800" u="none" cap="none" strike="noStrike">
                <a:solidFill>
                  <a:schemeClr val="lt2"/>
                </a:solidFill>
              </a:defRPr>
            </a:lvl9pPr>
          </a:lstStyle>
          <a:p/>
        </p:txBody>
      </p:sp>
      <p:sp>
        <p:nvSpPr>
          <p:cNvPr id="56" name="Google Shape;56;p14"/>
          <p:cNvSpPr txBox="1"/>
          <p:nvPr>
            <p:ph idx="1" type="body"/>
          </p:nvPr>
        </p:nvSpPr>
        <p:spPr>
          <a:xfrm>
            <a:off x="1009443" y="1807361"/>
            <a:ext cx="7125112" cy="4051437"/>
          </a:xfrm>
          <a:prstGeom prst="rect">
            <a:avLst/>
          </a:prstGeom>
          <a:noFill/>
          <a:ln>
            <a:noFill/>
          </a:ln>
        </p:spPr>
        <p:txBody>
          <a:bodyPr anchorCtr="0" anchor="ctr" bIns="45700" lIns="91425" spcFirstLastPara="1" rIns="91425" wrap="square" tIns="45700">
            <a:normAutofit/>
          </a:bodyPr>
          <a:lstStyle>
            <a:lvl1pPr indent="-342900" lvl="0" marL="457200" marR="0" rtl="0" algn="l">
              <a:spcBef>
                <a:spcPts val="360"/>
              </a:spcBef>
              <a:spcAft>
                <a:spcPts val="0"/>
              </a:spcAft>
              <a:buClr>
                <a:schemeClr val="lt2"/>
              </a:buClr>
              <a:buSzPts val="1800"/>
              <a:buFont typeface="Noto Sans Symbols"/>
              <a:buChar char="🞆"/>
              <a:defRPr b="0" i="0" sz="1800" u="none" cap="none" strike="noStrike">
                <a:solidFill>
                  <a:schemeClr val="lt1"/>
                </a:solidFill>
                <a:latin typeface="Verdana"/>
                <a:ea typeface="Verdana"/>
                <a:cs typeface="Verdana"/>
                <a:sym typeface="Verdana"/>
              </a:defRPr>
            </a:lvl1pPr>
            <a:lvl2pPr indent="-330200" lvl="1" marL="914400" marR="0" rtl="0" algn="l">
              <a:spcBef>
                <a:spcPts val="600"/>
              </a:spcBef>
              <a:spcAft>
                <a:spcPts val="0"/>
              </a:spcAft>
              <a:buClr>
                <a:schemeClr val="lt2"/>
              </a:buClr>
              <a:buSzPts val="1600"/>
              <a:buFont typeface="Noto Sans Symbols"/>
              <a:buChar char="🞆"/>
              <a:defRPr b="0" i="0" sz="1600" u="none" cap="none" strike="noStrike">
                <a:solidFill>
                  <a:schemeClr val="lt1"/>
                </a:solidFill>
                <a:latin typeface="Verdana"/>
                <a:ea typeface="Verdana"/>
                <a:cs typeface="Verdana"/>
                <a:sym typeface="Verdana"/>
              </a:defRPr>
            </a:lvl2pPr>
            <a:lvl3pPr indent="-317500" lvl="2" marL="1371600" marR="0" rtl="0" algn="l">
              <a:spcBef>
                <a:spcPts val="600"/>
              </a:spcBef>
              <a:spcAft>
                <a:spcPts val="0"/>
              </a:spcAft>
              <a:buClr>
                <a:schemeClr val="lt2"/>
              </a:buClr>
              <a:buSzPts val="1400"/>
              <a:buFont typeface="Noto Sans Symbols"/>
              <a:buChar char="🞆"/>
              <a:defRPr b="0" i="0" sz="1400" u="none" cap="none" strike="noStrike">
                <a:solidFill>
                  <a:schemeClr val="lt1"/>
                </a:solidFill>
                <a:latin typeface="Verdana"/>
                <a:ea typeface="Verdana"/>
                <a:cs typeface="Verdana"/>
                <a:sym typeface="Verdana"/>
              </a:defRPr>
            </a:lvl3pPr>
            <a:lvl4pPr indent="-304800" lvl="3" marL="1828800" marR="0" rtl="0" algn="l">
              <a:spcBef>
                <a:spcPts val="600"/>
              </a:spcBef>
              <a:spcAft>
                <a:spcPts val="0"/>
              </a:spcAft>
              <a:buClr>
                <a:schemeClr val="lt2"/>
              </a:buClr>
              <a:buSzPts val="1200"/>
              <a:buFont typeface="Noto Sans Symbols"/>
              <a:buChar char="🞆"/>
              <a:defRPr b="0" i="0" sz="1200" u="none" cap="none" strike="noStrike">
                <a:solidFill>
                  <a:schemeClr val="lt1"/>
                </a:solidFill>
                <a:latin typeface="Verdana"/>
                <a:ea typeface="Verdana"/>
                <a:cs typeface="Verdana"/>
                <a:sym typeface="Verdana"/>
              </a:defRPr>
            </a:lvl4pPr>
            <a:lvl5pPr indent="-304800" lvl="4" marL="2286000" marR="0" rtl="0" algn="l">
              <a:spcBef>
                <a:spcPts val="600"/>
              </a:spcBef>
              <a:spcAft>
                <a:spcPts val="0"/>
              </a:spcAft>
              <a:buClr>
                <a:schemeClr val="lt2"/>
              </a:buClr>
              <a:buSzPts val="1200"/>
              <a:buFont typeface="Noto Sans Symbols"/>
              <a:buChar char="🞆"/>
              <a:defRPr b="0" i="0" sz="1200" u="none" cap="none" strike="noStrike">
                <a:solidFill>
                  <a:schemeClr val="lt1"/>
                </a:solidFill>
                <a:latin typeface="Verdana"/>
                <a:ea typeface="Verdana"/>
                <a:cs typeface="Verdana"/>
                <a:sym typeface="Verdana"/>
              </a:defRPr>
            </a:lvl5pPr>
            <a:lvl6pPr indent="-355600" lvl="5" marL="2743200" marR="0" rtl="0" algn="l">
              <a:spcBef>
                <a:spcPts val="600"/>
              </a:spcBef>
              <a:spcAft>
                <a:spcPts val="0"/>
              </a:spcAft>
              <a:buClr>
                <a:schemeClr val="lt1"/>
              </a:buClr>
              <a:buSzPts val="2000"/>
              <a:buFont typeface="Arial"/>
              <a:buChar char="•"/>
              <a:defRPr b="0" i="0" sz="2000" u="none" cap="none" strike="noStrike">
                <a:solidFill>
                  <a:schemeClr val="lt1"/>
                </a:solidFill>
                <a:latin typeface="Verdana"/>
                <a:ea typeface="Verdana"/>
                <a:cs typeface="Verdana"/>
                <a:sym typeface="Verdana"/>
              </a:defRPr>
            </a:lvl6pPr>
            <a:lvl7pPr indent="-355600" lvl="6" marL="3200400" marR="0" rtl="0" algn="l">
              <a:spcBef>
                <a:spcPts val="400"/>
              </a:spcBef>
              <a:spcAft>
                <a:spcPts val="0"/>
              </a:spcAft>
              <a:buClr>
                <a:schemeClr val="lt1"/>
              </a:buClr>
              <a:buSzPts val="2000"/>
              <a:buFont typeface="Arial"/>
              <a:buChar char="•"/>
              <a:defRPr b="0" i="0" sz="2000" u="none" cap="none" strike="noStrike">
                <a:solidFill>
                  <a:schemeClr val="lt1"/>
                </a:solidFill>
                <a:latin typeface="Verdana"/>
                <a:ea typeface="Verdana"/>
                <a:cs typeface="Verdana"/>
                <a:sym typeface="Verdana"/>
              </a:defRPr>
            </a:lvl7pPr>
            <a:lvl8pPr indent="-355600" lvl="7" marL="3657600" marR="0" rtl="0" algn="l">
              <a:spcBef>
                <a:spcPts val="400"/>
              </a:spcBef>
              <a:spcAft>
                <a:spcPts val="0"/>
              </a:spcAft>
              <a:buClr>
                <a:schemeClr val="lt1"/>
              </a:buClr>
              <a:buSzPts val="2000"/>
              <a:buFont typeface="Arial"/>
              <a:buChar char="•"/>
              <a:defRPr b="0" i="0" sz="2000" u="none" cap="none" strike="noStrike">
                <a:solidFill>
                  <a:schemeClr val="lt1"/>
                </a:solidFill>
                <a:latin typeface="Verdana"/>
                <a:ea typeface="Verdana"/>
                <a:cs typeface="Verdana"/>
                <a:sym typeface="Verdana"/>
              </a:defRPr>
            </a:lvl8pPr>
            <a:lvl9pPr indent="-355600" lvl="8" marL="4114800" marR="0" rtl="0" algn="l">
              <a:spcBef>
                <a:spcPts val="400"/>
              </a:spcBef>
              <a:spcAft>
                <a:spcPts val="0"/>
              </a:spcAft>
              <a:buClr>
                <a:schemeClr val="lt1"/>
              </a:buClr>
              <a:buSzPts val="2000"/>
              <a:buFont typeface="Arial"/>
              <a:buChar char="•"/>
              <a:defRPr b="0" i="0" sz="2000" u="none" cap="none" strike="noStrike">
                <a:solidFill>
                  <a:schemeClr val="lt1"/>
                </a:solidFill>
                <a:latin typeface="Verdana"/>
                <a:ea typeface="Verdana"/>
                <a:cs typeface="Verdana"/>
                <a:sym typeface="Verdana"/>
              </a:defRPr>
            </a:lvl9pPr>
          </a:lstStyle>
          <a:p/>
        </p:txBody>
      </p:sp>
      <p:sp>
        <p:nvSpPr>
          <p:cNvPr id="57" name="Google Shape;57;p14"/>
          <p:cNvSpPr txBox="1"/>
          <p:nvPr>
            <p:ph idx="10" type="dt"/>
          </p:nvPr>
        </p:nvSpPr>
        <p:spPr>
          <a:xfrm>
            <a:off x="6437344" y="5951810"/>
            <a:ext cx="2133600" cy="365125"/>
          </a:xfrm>
          <a:prstGeom prst="rect">
            <a:avLst/>
          </a:prstGeom>
          <a:noFill/>
          <a:ln>
            <a:noFill/>
          </a:ln>
        </p:spPr>
        <p:txBody>
          <a:bodyPr anchorCtr="0" anchor="b" bIns="45700" lIns="91425" spcFirstLastPara="1" rIns="91425" wrap="square" tIns="45700">
            <a:noAutofit/>
          </a:bodyPr>
          <a:lstStyle>
            <a:lvl1pPr lvl="0" marR="0" rtl="0" algn="r">
              <a:spcBef>
                <a:spcPts val="0"/>
              </a:spcBef>
              <a:spcAft>
                <a:spcPts val="0"/>
              </a:spcAft>
              <a:buSzPts val="1400"/>
              <a:buNone/>
              <a:defRPr b="0" i="0" sz="900" u="none" cap="none" strike="noStrike">
                <a:solidFill>
                  <a:schemeClr val="lt1"/>
                </a:solidFill>
                <a:latin typeface="Verdana"/>
                <a:ea typeface="Verdana"/>
                <a:cs typeface="Verdana"/>
                <a:sym typeface="Verdana"/>
              </a:defRPr>
            </a:lvl1pPr>
            <a:lvl2pPr lvl="1" marR="0" rtl="0" algn="l">
              <a:spcBef>
                <a:spcPts val="0"/>
              </a:spcBef>
              <a:spcAft>
                <a:spcPts val="0"/>
              </a:spcAft>
              <a:buSzPts val="1400"/>
              <a:buNone/>
              <a:defRPr b="0" i="0" sz="1800" u="none" cap="none" strike="noStrike">
                <a:solidFill>
                  <a:schemeClr val="lt1"/>
                </a:solidFill>
                <a:latin typeface="Verdana"/>
                <a:ea typeface="Verdana"/>
                <a:cs typeface="Verdana"/>
                <a:sym typeface="Verdana"/>
              </a:defRPr>
            </a:lvl2pPr>
            <a:lvl3pPr lvl="2" marR="0" rtl="0" algn="l">
              <a:spcBef>
                <a:spcPts val="0"/>
              </a:spcBef>
              <a:spcAft>
                <a:spcPts val="0"/>
              </a:spcAft>
              <a:buSzPts val="1400"/>
              <a:buNone/>
              <a:defRPr b="0" i="0" sz="1800" u="none" cap="none" strike="noStrike">
                <a:solidFill>
                  <a:schemeClr val="lt1"/>
                </a:solidFill>
                <a:latin typeface="Verdana"/>
                <a:ea typeface="Verdana"/>
                <a:cs typeface="Verdana"/>
                <a:sym typeface="Verdana"/>
              </a:defRPr>
            </a:lvl3pPr>
            <a:lvl4pPr lvl="3" marR="0" rtl="0" algn="l">
              <a:spcBef>
                <a:spcPts val="0"/>
              </a:spcBef>
              <a:spcAft>
                <a:spcPts val="0"/>
              </a:spcAft>
              <a:buSzPts val="1400"/>
              <a:buNone/>
              <a:defRPr b="0" i="0" sz="1800" u="none" cap="none" strike="noStrike">
                <a:solidFill>
                  <a:schemeClr val="lt1"/>
                </a:solidFill>
                <a:latin typeface="Verdana"/>
                <a:ea typeface="Verdana"/>
                <a:cs typeface="Verdana"/>
                <a:sym typeface="Verdana"/>
              </a:defRPr>
            </a:lvl4pPr>
            <a:lvl5pPr lvl="4" marR="0" rtl="0" algn="l">
              <a:spcBef>
                <a:spcPts val="0"/>
              </a:spcBef>
              <a:spcAft>
                <a:spcPts val="0"/>
              </a:spcAft>
              <a:buSzPts val="1400"/>
              <a:buNone/>
              <a:defRPr b="0" i="0" sz="1800" u="none" cap="none" strike="noStrike">
                <a:solidFill>
                  <a:schemeClr val="lt1"/>
                </a:solidFill>
                <a:latin typeface="Verdana"/>
                <a:ea typeface="Verdana"/>
                <a:cs typeface="Verdana"/>
                <a:sym typeface="Verdana"/>
              </a:defRPr>
            </a:lvl5pPr>
            <a:lvl6pPr lvl="5" marR="0" rtl="0" algn="l">
              <a:spcBef>
                <a:spcPts val="0"/>
              </a:spcBef>
              <a:spcAft>
                <a:spcPts val="0"/>
              </a:spcAft>
              <a:buSzPts val="1400"/>
              <a:buNone/>
              <a:defRPr b="0" i="0" sz="1800" u="none" cap="none" strike="noStrike">
                <a:solidFill>
                  <a:schemeClr val="lt1"/>
                </a:solidFill>
                <a:latin typeface="Verdana"/>
                <a:ea typeface="Verdana"/>
                <a:cs typeface="Verdana"/>
                <a:sym typeface="Verdana"/>
              </a:defRPr>
            </a:lvl6pPr>
            <a:lvl7pPr lvl="6" marR="0" rtl="0" algn="l">
              <a:spcBef>
                <a:spcPts val="0"/>
              </a:spcBef>
              <a:spcAft>
                <a:spcPts val="0"/>
              </a:spcAft>
              <a:buSzPts val="1400"/>
              <a:buNone/>
              <a:defRPr b="0" i="0" sz="1800" u="none" cap="none" strike="noStrike">
                <a:solidFill>
                  <a:schemeClr val="lt1"/>
                </a:solidFill>
                <a:latin typeface="Verdana"/>
                <a:ea typeface="Verdana"/>
                <a:cs typeface="Verdana"/>
                <a:sym typeface="Verdana"/>
              </a:defRPr>
            </a:lvl7pPr>
            <a:lvl8pPr lvl="7" marR="0" rtl="0" algn="l">
              <a:spcBef>
                <a:spcPts val="0"/>
              </a:spcBef>
              <a:spcAft>
                <a:spcPts val="0"/>
              </a:spcAft>
              <a:buSzPts val="1400"/>
              <a:buNone/>
              <a:defRPr b="0" i="0" sz="1800" u="none" cap="none" strike="noStrike">
                <a:solidFill>
                  <a:schemeClr val="lt1"/>
                </a:solidFill>
                <a:latin typeface="Verdana"/>
                <a:ea typeface="Verdana"/>
                <a:cs typeface="Verdana"/>
                <a:sym typeface="Verdana"/>
              </a:defRPr>
            </a:lvl8pPr>
            <a:lvl9pPr lvl="8" marR="0" rtl="0" algn="l">
              <a:spcBef>
                <a:spcPts val="0"/>
              </a:spcBef>
              <a:spcAft>
                <a:spcPts val="0"/>
              </a:spcAft>
              <a:buSzPts val="1400"/>
              <a:buNone/>
              <a:defRPr b="0" i="0" sz="1800" u="none" cap="none" strike="noStrike">
                <a:solidFill>
                  <a:schemeClr val="lt1"/>
                </a:solidFill>
                <a:latin typeface="Verdana"/>
                <a:ea typeface="Verdana"/>
                <a:cs typeface="Verdana"/>
                <a:sym typeface="Verdana"/>
              </a:defRPr>
            </a:lvl9pPr>
          </a:lstStyle>
          <a:p/>
        </p:txBody>
      </p:sp>
      <p:sp>
        <p:nvSpPr>
          <p:cNvPr id="58" name="Google Shape;58;p14"/>
          <p:cNvSpPr txBox="1"/>
          <p:nvPr>
            <p:ph idx="11" type="ftr"/>
          </p:nvPr>
        </p:nvSpPr>
        <p:spPr>
          <a:xfrm>
            <a:off x="1180945" y="5951810"/>
            <a:ext cx="5256399" cy="365125"/>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900" u="none" cap="none" strike="noStrike">
                <a:solidFill>
                  <a:schemeClr val="lt1"/>
                </a:solidFill>
                <a:latin typeface="Verdana"/>
                <a:ea typeface="Verdana"/>
                <a:cs typeface="Verdana"/>
                <a:sym typeface="Verdana"/>
              </a:defRPr>
            </a:lvl1pPr>
            <a:lvl2pPr lvl="1" marR="0" rtl="0" algn="l">
              <a:spcBef>
                <a:spcPts val="0"/>
              </a:spcBef>
              <a:spcAft>
                <a:spcPts val="0"/>
              </a:spcAft>
              <a:buSzPts val="1400"/>
              <a:buNone/>
              <a:defRPr b="0" i="0" sz="1800" u="none" cap="none" strike="noStrike">
                <a:solidFill>
                  <a:schemeClr val="lt1"/>
                </a:solidFill>
                <a:latin typeface="Verdana"/>
                <a:ea typeface="Verdana"/>
                <a:cs typeface="Verdana"/>
                <a:sym typeface="Verdana"/>
              </a:defRPr>
            </a:lvl2pPr>
            <a:lvl3pPr lvl="2" marR="0" rtl="0" algn="l">
              <a:spcBef>
                <a:spcPts val="0"/>
              </a:spcBef>
              <a:spcAft>
                <a:spcPts val="0"/>
              </a:spcAft>
              <a:buSzPts val="1400"/>
              <a:buNone/>
              <a:defRPr b="0" i="0" sz="1800" u="none" cap="none" strike="noStrike">
                <a:solidFill>
                  <a:schemeClr val="lt1"/>
                </a:solidFill>
                <a:latin typeface="Verdana"/>
                <a:ea typeface="Verdana"/>
                <a:cs typeface="Verdana"/>
                <a:sym typeface="Verdana"/>
              </a:defRPr>
            </a:lvl3pPr>
            <a:lvl4pPr lvl="3" marR="0" rtl="0" algn="l">
              <a:spcBef>
                <a:spcPts val="0"/>
              </a:spcBef>
              <a:spcAft>
                <a:spcPts val="0"/>
              </a:spcAft>
              <a:buSzPts val="1400"/>
              <a:buNone/>
              <a:defRPr b="0" i="0" sz="1800" u="none" cap="none" strike="noStrike">
                <a:solidFill>
                  <a:schemeClr val="lt1"/>
                </a:solidFill>
                <a:latin typeface="Verdana"/>
                <a:ea typeface="Verdana"/>
                <a:cs typeface="Verdana"/>
                <a:sym typeface="Verdana"/>
              </a:defRPr>
            </a:lvl4pPr>
            <a:lvl5pPr lvl="4" marR="0" rtl="0" algn="l">
              <a:spcBef>
                <a:spcPts val="0"/>
              </a:spcBef>
              <a:spcAft>
                <a:spcPts val="0"/>
              </a:spcAft>
              <a:buSzPts val="1400"/>
              <a:buNone/>
              <a:defRPr b="0" i="0" sz="1800" u="none" cap="none" strike="noStrike">
                <a:solidFill>
                  <a:schemeClr val="lt1"/>
                </a:solidFill>
                <a:latin typeface="Verdana"/>
                <a:ea typeface="Verdana"/>
                <a:cs typeface="Verdana"/>
                <a:sym typeface="Verdana"/>
              </a:defRPr>
            </a:lvl5pPr>
            <a:lvl6pPr lvl="5" marR="0" rtl="0" algn="l">
              <a:spcBef>
                <a:spcPts val="0"/>
              </a:spcBef>
              <a:spcAft>
                <a:spcPts val="0"/>
              </a:spcAft>
              <a:buSzPts val="1400"/>
              <a:buNone/>
              <a:defRPr b="0" i="0" sz="1800" u="none" cap="none" strike="noStrike">
                <a:solidFill>
                  <a:schemeClr val="lt1"/>
                </a:solidFill>
                <a:latin typeface="Verdana"/>
                <a:ea typeface="Verdana"/>
                <a:cs typeface="Verdana"/>
                <a:sym typeface="Verdana"/>
              </a:defRPr>
            </a:lvl6pPr>
            <a:lvl7pPr lvl="6" marR="0" rtl="0" algn="l">
              <a:spcBef>
                <a:spcPts val="0"/>
              </a:spcBef>
              <a:spcAft>
                <a:spcPts val="0"/>
              </a:spcAft>
              <a:buSzPts val="1400"/>
              <a:buNone/>
              <a:defRPr b="0" i="0" sz="1800" u="none" cap="none" strike="noStrike">
                <a:solidFill>
                  <a:schemeClr val="lt1"/>
                </a:solidFill>
                <a:latin typeface="Verdana"/>
                <a:ea typeface="Verdana"/>
                <a:cs typeface="Verdana"/>
                <a:sym typeface="Verdana"/>
              </a:defRPr>
            </a:lvl7pPr>
            <a:lvl8pPr lvl="7" marR="0" rtl="0" algn="l">
              <a:spcBef>
                <a:spcPts val="0"/>
              </a:spcBef>
              <a:spcAft>
                <a:spcPts val="0"/>
              </a:spcAft>
              <a:buSzPts val="1400"/>
              <a:buNone/>
              <a:defRPr b="0" i="0" sz="1800" u="none" cap="none" strike="noStrike">
                <a:solidFill>
                  <a:schemeClr val="lt1"/>
                </a:solidFill>
                <a:latin typeface="Verdana"/>
                <a:ea typeface="Verdana"/>
                <a:cs typeface="Verdana"/>
                <a:sym typeface="Verdana"/>
              </a:defRPr>
            </a:lvl8pPr>
            <a:lvl9pPr lvl="8" marR="0" rtl="0" algn="l">
              <a:spcBef>
                <a:spcPts val="0"/>
              </a:spcBef>
              <a:spcAft>
                <a:spcPts val="0"/>
              </a:spcAft>
              <a:buSzPts val="1400"/>
              <a:buNone/>
              <a:defRPr b="0" i="0" sz="1800" u="none" cap="none" strike="noStrike">
                <a:solidFill>
                  <a:schemeClr val="lt1"/>
                </a:solidFill>
                <a:latin typeface="Verdana"/>
                <a:ea typeface="Verdana"/>
                <a:cs typeface="Verdana"/>
                <a:sym typeface="Verdana"/>
              </a:defRPr>
            </a:lvl9pPr>
          </a:lstStyle>
          <a:p/>
        </p:txBody>
      </p:sp>
      <p:sp>
        <p:nvSpPr>
          <p:cNvPr id="59" name="Google Shape;59;p14"/>
          <p:cNvSpPr txBox="1"/>
          <p:nvPr>
            <p:ph idx="12" type="sldNum"/>
          </p:nvPr>
        </p:nvSpPr>
        <p:spPr>
          <a:xfrm>
            <a:off x="572658" y="5951810"/>
            <a:ext cx="608287" cy="365125"/>
          </a:xfrm>
          <a:prstGeom prst="rect">
            <a:avLst/>
          </a:prstGeom>
          <a:noFill/>
          <a:ln>
            <a:noFill/>
          </a:ln>
        </p:spPr>
        <p:txBody>
          <a:bodyPr anchorCtr="0" anchor="b" bIns="45700" lIns="91425" spcFirstLastPara="1" rIns="91425" wrap="square" tIns="45700">
            <a:noAutofit/>
          </a:bodyPr>
          <a:lstStyle>
            <a:lvl1pPr indent="0" lvl="0" marL="0" marR="0" rtl="0" algn="l">
              <a:spcBef>
                <a:spcPts val="0"/>
              </a:spcBef>
              <a:buNone/>
              <a:defRPr b="0" i="0" sz="1800" u="none" cap="none" strike="noStrike">
                <a:solidFill>
                  <a:schemeClr val="lt1"/>
                </a:solidFill>
                <a:latin typeface="Verdana"/>
                <a:ea typeface="Verdana"/>
                <a:cs typeface="Verdana"/>
                <a:sym typeface="Verdana"/>
              </a:defRPr>
            </a:lvl1pPr>
            <a:lvl2pPr indent="0" lvl="1" marL="0" marR="0" rtl="0" algn="l">
              <a:spcBef>
                <a:spcPts val="0"/>
              </a:spcBef>
              <a:buNone/>
              <a:defRPr b="0" i="0" sz="1800" u="none" cap="none" strike="noStrike">
                <a:solidFill>
                  <a:schemeClr val="lt1"/>
                </a:solidFill>
                <a:latin typeface="Verdana"/>
                <a:ea typeface="Verdana"/>
                <a:cs typeface="Verdana"/>
                <a:sym typeface="Verdana"/>
              </a:defRPr>
            </a:lvl2pPr>
            <a:lvl3pPr indent="0" lvl="2" marL="0" marR="0" rtl="0" algn="l">
              <a:spcBef>
                <a:spcPts val="0"/>
              </a:spcBef>
              <a:buNone/>
              <a:defRPr b="0" i="0" sz="1800" u="none" cap="none" strike="noStrike">
                <a:solidFill>
                  <a:schemeClr val="lt1"/>
                </a:solidFill>
                <a:latin typeface="Verdana"/>
                <a:ea typeface="Verdana"/>
                <a:cs typeface="Verdana"/>
                <a:sym typeface="Verdana"/>
              </a:defRPr>
            </a:lvl3pPr>
            <a:lvl4pPr indent="0" lvl="3" marL="0" marR="0" rtl="0" algn="l">
              <a:spcBef>
                <a:spcPts val="0"/>
              </a:spcBef>
              <a:buNone/>
              <a:defRPr b="0" i="0" sz="1800" u="none" cap="none" strike="noStrike">
                <a:solidFill>
                  <a:schemeClr val="lt1"/>
                </a:solidFill>
                <a:latin typeface="Verdana"/>
                <a:ea typeface="Verdana"/>
                <a:cs typeface="Verdana"/>
                <a:sym typeface="Verdana"/>
              </a:defRPr>
            </a:lvl4pPr>
            <a:lvl5pPr indent="0" lvl="4" marL="0" marR="0" rtl="0" algn="l">
              <a:spcBef>
                <a:spcPts val="0"/>
              </a:spcBef>
              <a:buNone/>
              <a:defRPr b="0" i="0" sz="1800" u="none" cap="none" strike="noStrike">
                <a:solidFill>
                  <a:schemeClr val="lt1"/>
                </a:solidFill>
                <a:latin typeface="Verdana"/>
                <a:ea typeface="Verdana"/>
                <a:cs typeface="Verdana"/>
                <a:sym typeface="Verdana"/>
              </a:defRPr>
            </a:lvl5pPr>
            <a:lvl6pPr indent="0" lvl="5" marL="0" marR="0" rtl="0" algn="l">
              <a:spcBef>
                <a:spcPts val="0"/>
              </a:spcBef>
              <a:buNone/>
              <a:defRPr b="0" i="0" sz="1800" u="none" cap="none" strike="noStrike">
                <a:solidFill>
                  <a:schemeClr val="lt1"/>
                </a:solidFill>
                <a:latin typeface="Verdana"/>
                <a:ea typeface="Verdana"/>
                <a:cs typeface="Verdana"/>
                <a:sym typeface="Verdana"/>
              </a:defRPr>
            </a:lvl6pPr>
            <a:lvl7pPr indent="0" lvl="6" marL="0" marR="0" rtl="0" algn="l">
              <a:spcBef>
                <a:spcPts val="0"/>
              </a:spcBef>
              <a:buNone/>
              <a:defRPr b="0" i="0" sz="1800" u="none" cap="none" strike="noStrike">
                <a:solidFill>
                  <a:schemeClr val="lt1"/>
                </a:solidFill>
                <a:latin typeface="Verdana"/>
                <a:ea typeface="Verdana"/>
                <a:cs typeface="Verdana"/>
                <a:sym typeface="Verdana"/>
              </a:defRPr>
            </a:lvl7pPr>
            <a:lvl8pPr indent="0" lvl="7" marL="0" marR="0" rtl="0" algn="l">
              <a:spcBef>
                <a:spcPts val="0"/>
              </a:spcBef>
              <a:buNone/>
              <a:defRPr b="0" i="0" sz="1800" u="none" cap="none" strike="noStrike">
                <a:solidFill>
                  <a:schemeClr val="lt1"/>
                </a:solidFill>
                <a:latin typeface="Verdana"/>
                <a:ea typeface="Verdana"/>
                <a:cs typeface="Verdana"/>
                <a:sym typeface="Verdana"/>
              </a:defRPr>
            </a:lvl8pPr>
            <a:lvl9pPr indent="0" lvl="8" marL="0" marR="0" rtl="0" algn="l">
              <a:spcBef>
                <a:spcPts val="0"/>
              </a:spcBef>
              <a:buNone/>
              <a:defRPr b="0" i="0" sz="1800" u="none" cap="none" strike="noStrike">
                <a:solidFill>
                  <a:schemeClr val="lt1"/>
                </a:solidFill>
                <a:latin typeface="Verdana"/>
                <a:ea typeface="Verdana"/>
                <a:cs typeface="Verdana"/>
                <a:sym typeface="Verdana"/>
              </a:defRPr>
            </a:lvl9pPr>
          </a:lstStyle>
          <a:p>
            <a:pPr indent="0" lvl="0" marL="0" rtl="0" algn="l">
              <a:spcBef>
                <a:spcPts val="0"/>
              </a:spcBef>
              <a:spcAft>
                <a:spcPts val="0"/>
              </a:spcAft>
              <a:buNone/>
            </a:pPr>
            <a:fld id="{00000000-1234-1234-1234-123412341234}" type="slidenum">
              <a:rPr lang="en-US"/>
              <a:t>‹#›</a:t>
            </a:fld>
            <a:endParaRPr/>
          </a:p>
        </p:txBody>
      </p:sp>
      <p:sp>
        <p:nvSpPr>
          <p:cNvPr id="60" name="Google Shape;60;p14"/>
          <p:cNvSpPr/>
          <p:nvPr/>
        </p:nvSpPr>
        <p:spPr>
          <a:xfrm>
            <a:off x="1583172" y="5454223"/>
            <a:ext cx="1909234" cy="1468668"/>
          </a:xfrm>
          <a:custGeom>
            <a:rect b="b" l="l" r="r" t="t"/>
            <a:pathLst>
              <a:path extrusionOk="0" h="1468668" w="1909234">
                <a:moveTo>
                  <a:pt x="954617" y="0"/>
                </a:moveTo>
                <a:cubicBezTo>
                  <a:pt x="1481837" y="0"/>
                  <a:pt x="1909234" y="427397"/>
                  <a:pt x="1909234" y="954617"/>
                </a:cubicBezTo>
                <a:cubicBezTo>
                  <a:pt x="1909234" y="1144075"/>
                  <a:pt x="1854043" y="1320642"/>
                  <a:pt x="1758159" y="1468668"/>
                </a:cubicBezTo>
                <a:lnTo>
                  <a:pt x="151075" y="1468668"/>
                </a:lnTo>
                <a:cubicBezTo>
                  <a:pt x="55192" y="1320642"/>
                  <a:pt x="0" y="1144075"/>
                  <a:pt x="0" y="954617"/>
                </a:cubicBezTo>
                <a:cubicBezTo>
                  <a:pt x="0" y="427397"/>
                  <a:pt x="427397" y="0"/>
                  <a:pt x="954617" y="0"/>
                </a:cubicBezTo>
                <a:close/>
              </a:path>
            </a:pathLst>
          </a:custGeom>
          <a:solidFill>
            <a:srgbClr val="FDC51B">
              <a:alpha val="7843"/>
            </a:srgbClr>
          </a:solidFill>
          <a:ln cap="rnd" cmpd="sng" w="330200">
            <a:solidFill>
              <a:srgbClr val="FEE181">
                <a:alpha val="0"/>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61" name="Google Shape;61;p14"/>
          <p:cNvSpPr/>
          <p:nvPr/>
        </p:nvSpPr>
        <p:spPr>
          <a:xfrm>
            <a:off x="8570944" y="3382942"/>
            <a:ext cx="306310" cy="306310"/>
          </a:xfrm>
          <a:prstGeom prst="ellipse">
            <a:avLst/>
          </a:prstGeom>
          <a:solidFill>
            <a:srgbClr val="FEE181">
              <a:alpha val="4705"/>
            </a:srgbClr>
          </a:solidFill>
          <a:ln cap="rnd" cmpd="sng" w="63500">
            <a:solidFill>
              <a:srgbClr val="FEE181">
                <a:alpha val="14901"/>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62" name="Google Shape;62;p14"/>
          <p:cNvSpPr/>
          <p:nvPr/>
        </p:nvSpPr>
        <p:spPr>
          <a:xfrm>
            <a:off x="8398204" y="3536097"/>
            <a:ext cx="306310" cy="306310"/>
          </a:xfrm>
          <a:prstGeom prst="ellipse">
            <a:avLst/>
          </a:prstGeom>
          <a:solidFill>
            <a:srgbClr val="FEE181">
              <a:alpha val="4705"/>
            </a:srgbClr>
          </a:solidFill>
          <a:ln cap="rnd" cmpd="sng" w="63500">
            <a:solidFill>
              <a:srgbClr val="FEE181">
                <a:alpha val="14901"/>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63" name="Google Shape;63;p14"/>
          <p:cNvSpPr/>
          <p:nvPr/>
        </p:nvSpPr>
        <p:spPr>
          <a:xfrm>
            <a:off x="8608408" y="3688497"/>
            <a:ext cx="306310" cy="306310"/>
          </a:xfrm>
          <a:prstGeom prst="ellipse">
            <a:avLst/>
          </a:prstGeom>
          <a:solidFill>
            <a:srgbClr val="FEE181">
              <a:alpha val="4705"/>
            </a:srgbClr>
          </a:solidFill>
          <a:ln cap="rnd" cmpd="sng" w="63500">
            <a:solidFill>
              <a:srgbClr val="FEE181">
                <a:alpha val="14901"/>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64" name="Google Shape;64;p14"/>
          <p:cNvSpPr/>
          <p:nvPr/>
        </p:nvSpPr>
        <p:spPr>
          <a:xfrm>
            <a:off x="154676" y="2698928"/>
            <a:ext cx="467627" cy="467627"/>
          </a:xfrm>
          <a:prstGeom prst="ellipse">
            <a:avLst/>
          </a:prstGeom>
          <a:solidFill>
            <a:srgbClr val="FEE181">
              <a:alpha val="4705"/>
            </a:srgbClr>
          </a:solidFill>
          <a:ln cap="rnd" cmpd="sng" w="12700">
            <a:solidFill>
              <a:srgbClr val="FEE181">
                <a:alpha val="14901"/>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65" name="Google Shape;65;p14"/>
          <p:cNvSpPr/>
          <p:nvPr/>
        </p:nvSpPr>
        <p:spPr>
          <a:xfrm>
            <a:off x="474208" y="3166555"/>
            <a:ext cx="458770" cy="458770"/>
          </a:xfrm>
          <a:prstGeom prst="ellipse">
            <a:avLst/>
          </a:prstGeom>
          <a:solidFill>
            <a:srgbClr val="FEE181">
              <a:alpha val="4705"/>
            </a:srgbClr>
          </a:solidFill>
          <a:ln cap="rnd" cmpd="sng" w="12700">
            <a:solidFill>
              <a:srgbClr val="FEE181">
                <a:alpha val="14901"/>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66" name="Google Shape;66;p14"/>
          <p:cNvSpPr/>
          <p:nvPr/>
        </p:nvSpPr>
        <p:spPr>
          <a:xfrm>
            <a:off x="270258" y="3382942"/>
            <a:ext cx="352045" cy="352045"/>
          </a:xfrm>
          <a:prstGeom prst="ellipse">
            <a:avLst/>
          </a:prstGeom>
          <a:solidFill>
            <a:srgbClr val="FEE181">
              <a:alpha val="4705"/>
            </a:srgbClr>
          </a:solidFill>
          <a:ln cap="rnd" cmpd="sng" w="63500">
            <a:solidFill>
              <a:srgbClr val="FEE181">
                <a:alpha val="14901"/>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67" name="Google Shape;67;p14"/>
          <p:cNvSpPr/>
          <p:nvPr/>
        </p:nvSpPr>
        <p:spPr>
          <a:xfrm>
            <a:off x="-86601" y="2581479"/>
            <a:ext cx="1360441" cy="1909234"/>
          </a:xfrm>
          <a:custGeom>
            <a:rect b="b" l="l" r="r" t="t"/>
            <a:pathLst>
              <a:path extrusionOk="0" h="1909234" w="1360441">
                <a:moveTo>
                  <a:pt x="405824" y="0"/>
                </a:moveTo>
                <a:cubicBezTo>
                  <a:pt x="933044" y="0"/>
                  <a:pt x="1360441" y="427397"/>
                  <a:pt x="1360441" y="954617"/>
                </a:cubicBezTo>
                <a:cubicBezTo>
                  <a:pt x="1360441" y="1481837"/>
                  <a:pt x="933044" y="1909234"/>
                  <a:pt x="405824" y="1909234"/>
                </a:cubicBezTo>
                <a:cubicBezTo>
                  <a:pt x="260527" y="1909234"/>
                  <a:pt x="122812" y="1876773"/>
                  <a:pt x="0" y="1817719"/>
                </a:cubicBezTo>
                <a:lnTo>
                  <a:pt x="0" y="91515"/>
                </a:lnTo>
                <a:cubicBezTo>
                  <a:pt x="122812" y="32461"/>
                  <a:pt x="260527" y="0"/>
                  <a:pt x="405824" y="0"/>
                </a:cubicBezTo>
                <a:close/>
              </a:path>
            </a:pathLst>
          </a:custGeom>
          <a:solidFill>
            <a:srgbClr val="FDC51B">
              <a:alpha val="7843"/>
            </a:srgbClr>
          </a:solidFill>
          <a:ln cap="rnd" cmpd="sng" w="330200">
            <a:solidFill>
              <a:srgbClr val="FEE181">
                <a:alpha val="0"/>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
        <p:nvSpPr>
          <p:cNvPr id="68" name="Google Shape;68;p14"/>
          <p:cNvSpPr/>
          <p:nvPr/>
        </p:nvSpPr>
        <p:spPr>
          <a:xfrm>
            <a:off x="6173123" y="2395416"/>
            <a:ext cx="1218253" cy="1218253"/>
          </a:xfrm>
          <a:prstGeom prst="ellipse">
            <a:avLst/>
          </a:prstGeom>
          <a:solidFill>
            <a:srgbClr val="FDC51B">
              <a:alpha val="9803"/>
            </a:srgbClr>
          </a:solidFill>
          <a:ln cap="rnd" cmpd="sng" w="177800">
            <a:solidFill>
              <a:srgbClr val="FEEAAC">
                <a:alpha val="0"/>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Verdana"/>
              <a:ea typeface="Verdana"/>
              <a:cs typeface="Verdana"/>
              <a:sym typeface="Verdana"/>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1"/>
          <p:cNvSpPr txBox="1"/>
          <p:nvPr>
            <p:ph type="ctrTitle"/>
          </p:nvPr>
        </p:nvSpPr>
        <p:spPr>
          <a:xfrm>
            <a:off x="1009442" y="3307355"/>
            <a:ext cx="7117180" cy="1470025"/>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Clr>
                <a:schemeClr val="lt1"/>
              </a:buClr>
              <a:buSzPts val="6600"/>
              <a:buFont typeface="Verdana"/>
              <a:buNone/>
            </a:pPr>
            <a:r>
              <a:rPr lang="en-US" sz="6600"/>
              <a:t>Life’s Ruff!</a:t>
            </a:r>
            <a:endParaRPr sz="6600"/>
          </a:p>
        </p:txBody>
      </p:sp>
      <p:pic>
        <p:nvPicPr>
          <p:cNvPr id="152" name="Google Shape;152;p1"/>
          <p:cNvPicPr preferRelativeResize="0"/>
          <p:nvPr/>
        </p:nvPicPr>
        <p:blipFill rotWithShape="1">
          <a:blip r:embed="rId3">
            <a:alphaModFix/>
          </a:blip>
          <a:srcRect b="0" l="0" r="0" t="0"/>
          <a:stretch/>
        </p:blipFill>
        <p:spPr>
          <a:xfrm>
            <a:off x="4267200" y="1905000"/>
            <a:ext cx="609600" cy="6096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52"/>
                                        </p:tgtEl>
                                        <p:attrNameLst>
                                          <p:attrName>style.visibility</p:attrName>
                                        </p:attrNameLst>
                                      </p:cBhvr>
                                      <p:to>
                                        <p:strVal val="visible"/>
                                      </p:to>
                                    </p:set>
                                    <p:animEffect filter="fade" transition="in">
                                      <p:cBhvr>
                                        <p:cTn dur="1"/>
                                        <p:tgtEl>
                                          <p:spTgt spid="15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10"/>
          <p:cNvSpPr txBox="1"/>
          <p:nvPr>
            <p:ph idx="1" type="body"/>
          </p:nvPr>
        </p:nvSpPr>
        <p:spPr>
          <a:xfrm>
            <a:off x="1009443" y="609601"/>
            <a:ext cx="7125112" cy="5249198"/>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SzPts val="4400"/>
              <a:buNone/>
            </a:pPr>
            <a:r>
              <a:rPr lang="en-US" sz="4400"/>
              <a:t>Ruff! </a:t>
            </a:r>
            <a:endParaRPr/>
          </a:p>
          <a:p>
            <a:pPr indent="0" lvl="0" marL="0" rtl="0" algn="ctr">
              <a:spcBef>
                <a:spcPts val="1480"/>
              </a:spcBef>
              <a:spcAft>
                <a:spcPts val="0"/>
              </a:spcAft>
              <a:buSzPts val="4400"/>
              <a:buNone/>
            </a:pPr>
            <a:r>
              <a:rPr lang="en-US" sz="4400"/>
              <a:t> Ruff! </a:t>
            </a:r>
            <a:endParaRPr/>
          </a:p>
          <a:p>
            <a:pPr indent="0" lvl="0" marL="0" rtl="0" algn="ctr">
              <a:spcBef>
                <a:spcPts val="1480"/>
              </a:spcBef>
              <a:spcAft>
                <a:spcPts val="0"/>
              </a:spcAft>
              <a:buSzPts val="4400"/>
              <a:buNone/>
            </a:pPr>
            <a:r>
              <a:rPr lang="en-US" sz="4400"/>
              <a:t>Ruff! Ruff! Ruff! Ruff!</a:t>
            </a:r>
            <a:endParaRPr/>
          </a:p>
          <a:p>
            <a:pPr indent="0" lvl="0" marL="0" rtl="0" algn="ctr">
              <a:spcBef>
                <a:spcPts val="1480"/>
              </a:spcBef>
              <a:spcAft>
                <a:spcPts val="0"/>
              </a:spcAft>
              <a:buSzPts val="4400"/>
              <a:buNone/>
            </a:pPr>
            <a:r>
              <a:rPr lang="en-US" sz="4400"/>
              <a:t>Ruff ruff ruff ruff ruff!</a:t>
            </a:r>
            <a:endParaRPr/>
          </a:p>
          <a:p>
            <a:pPr indent="-228600" lvl="0" marL="342900" rtl="0" algn="l">
              <a:spcBef>
                <a:spcPts val="960"/>
              </a:spcBef>
              <a:spcAft>
                <a:spcPts val="0"/>
              </a:spcAft>
              <a:buSzPts val="1800"/>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11"/>
          <p:cNvSpPr txBox="1"/>
          <p:nvPr>
            <p:ph idx="1" type="body"/>
          </p:nvPr>
        </p:nvSpPr>
        <p:spPr>
          <a:xfrm>
            <a:off x="1009443" y="609601"/>
            <a:ext cx="7125112" cy="5249198"/>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SzPts val="4400"/>
              <a:buNone/>
            </a:pPr>
            <a:r>
              <a:rPr lang="en-US" sz="4400"/>
              <a:t>They can say it was a great adventure, and all that kind of stuff,</a:t>
            </a:r>
            <a:endParaRPr/>
          </a:p>
          <a:p>
            <a:pPr indent="0" lvl="0" marL="0" rtl="0" algn="ctr">
              <a:spcBef>
                <a:spcPts val="1480"/>
              </a:spcBef>
              <a:spcAft>
                <a:spcPts val="0"/>
              </a:spcAft>
              <a:buSzPts val="4400"/>
              <a:buNone/>
            </a:pPr>
            <a:r>
              <a:rPr lang="en-US" sz="4400"/>
              <a:t>But let me clue you in baby, from one who knows it was “ruff”!</a:t>
            </a:r>
            <a:endParaRPr/>
          </a:p>
          <a:p>
            <a:pPr indent="-228600" lvl="0" marL="342900" rtl="0" algn="l">
              <a:spcBef>
                <a:spcPts val="960"/>
              </a:spcBef>
              <a:spcAft>
                <a:spcPts val="0"/>
              </a:spcAft>
              <a:buSzPts val="1800"/>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12"/>
          <p:cNvSpPr txBox="1"/>
          <p:nvPr>
            <p:ph idx="1" type="body"/>
          </p:nvPr>
        </p:nvSpPr>
        <p:spPr>
          <a:xfrm>
            <a:off x="1009443" y="609601"/>
            <a:ext cx="7125112" cy="5249198"/>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SzPts val="4400"/>
              <a:buNone/>
            </a:pPr>
            <a:r>
              <a:rPr lang="en-US" sz="4400"/>
              <a:t>They can say it was a great adventure, and all that kind of stuff,</a:t>
            </a:r>
            <a:endParaRPr/>
          </a:p>
          <a:p>
            <a:pPr indent="0" lvl="0" marL="0" rtl="0" algn="ctr">
              <a:spcBef>
                <a:spcPts val="1480"/>
              </a:spcBef>
              <a:spcAft>
                <a:spcPts val="0"/>
              </a:spcAft>
              <a:buSzPts val="4400"/>
              <a:buNone/>
            </a:pPr>
            <a:r>
              <a:rPr lang="en-US" sz="4400"/>
              <a:t>But let me tell you now baby, from one who knows it was “ruff”!</a:t>
            </a:r>
            <a:endParaRPr/>
          </a:p>
          <a:p>
            <a:pPr indent="-228600" lvl="0" marL="342900" rtl="0" algn="l">
              <a:spcBef>
                <a:spcPts val="960"/>
              </a:spcBef>
              <a:spcAft>
                <a:spcPts val="0"/>
              </a:spcAft>
              <a:buSzPts val="1800"/>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13"/>
          <p:cNvSpPr txBox="1"/>
          <p:nvPr>
            <p:ph idx="1" type="body"/>
          </p:nvPr>
        </p:nvSpPr>
        <p:spPr>
          <a:xfrm>
            <a:off x="1009443" y="609601"/>
            <a:ext cx="7125112" cy="5249198"/>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SzPts val="4800"/>
              <a:buNone/>
            </a:pPr>
            <a:r>
              <a:rPr lang="en-US" sz="4800"/>
              <a:t>Ruff! </a:t>
            </a:r>
            <a:endParaRPr/>
          </a:p>
          <a:p>
            <a:pPr indent="0" lvl="0" marL="0" rtl="0" algn="ctr">
              <a:spcBef>
                <a:spcPts val="1560"/>
              </a:spcBef>
              <a:spcAft>
                <a:spcPts val="0"/>
              </a:spcAft>
              <a:buSzPts val="4800"/>
              <a:buNone/>
            </a:pPr>
            <a:r>
              <a:rPr lang="en-US" sz="4800"/>
              <a:t>Ruff! Ruff! Ruff! Ruff!</a:t>
            </a:r>
            <a:endParaRPr/>
          </a:p>
          <a:p>
            <a:pPr indent="0" lvl="0" marL="0" rtl="0" algn="ctr">
              <a:spcBef>
                <a:spcPts val="1560"/>
              </a:spcBef>
              <a:spcAft>
                <a:spcPts val="0"/>
              </a:spcAft>
              <a:buSzPts val="4800"/>
              <a:buNone/>
            </a:pPr>
            <a:r>
              <a:rPr lang="en-US" sz="4800"/>
              <a:t>Ruff ruff ruff ruff!</a:t>
            </a:r>
            <a:endParaRPr/>
          </a:p>
          <a:p>
            <a:pPr indent="0" lvl="0" marL="0" rtl="0" algn="ctr">
              <a:spcBef>
                <a:spcPts val="1560"/>
              </a:spcBef>
              <a:spcAft>
                <a:spcPts val="0"/>
              </a:spcAft>
              <a:buSzPts val="4800"/>
              <a:buNone/>
            </a:pPr>
            <a:r>
              <a:rPr lang="en-US" sz="4800"/>
              <a:t>RUFF!</a:t>
            </a:r>
            <a:endParaRPr sz="4800"/>
          </a:p>
          <a:p>
            <a:pPr indent="-228600" lvl="0" marL="342900" rtl="0" algn="l">
              <a:spcBef>
                <a:spcPts val="960"/>
              </a:spcBef>
              <a:spcAft>
                <a:spcPts val="0"/>
              </a:spcAft>
              <a:buSzPts val="1800"/>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2"/>
          <p:cNvSpPr txBox="1"/>
          <p:nvPr>
            <p:ph idx="1" type="body"/>
          </p:nvPr>
        </p:nvSpPr>
        <p:spPr>
          <a:xfrm>
            <a:off x="990600" y="1295400"/>
            <a:ext cx="7125112" cy="4051437"/>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SzPts val="3200"/>
              <a:buNone/>
            </a:pPr>
            <a:r>
              <a:rPr lang="en-US" sz="3200">
                <a:solidFill>
                  <a:srgbClr val="002060"/>
                </a:solidFill>
              </a:rPr>
              <a:t>Seaman:  Now baby, let me give it to you straight from one who did the entire trip on four little paws and not a hydrant in sight.  They can tell you it was this great adventure, full of romance, excitement and thrills….but, let me just tell you right now that no matter what they say and no matter how they say it, the truth of the matter is that the whole doggone trip was positively, absolutely, undeniably….RUFF!</a:t>
            </a:r>
            <a:endParaRPr sz="3200">
              <a:solidFill>
                <a:srgbClr val="00206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3"/>
          <p:cNvSpPr txBox="1"/>
          <p:nvPr>
            <p:ph idx="1" type="body"/>
          </p:nvPr>
        </p:nvSpPr>
        <p:spPr>
          <a:xfrm>
            <a:off x="1009442" y="1066801"/>
            <a:ext cx="7372557" cy="4791998"/>
          </a:xfrm>
          <a:prstGeom prst="rect">
            <a:avLst/>
          </a:prstGeom>
          <a:noFill/>
          <a:ln>
            <a:noFill/>
          </a:ln>
        </p:spPr>
        <p:txBody>
          <a:bodyPr anchorCtr="0" anchor="ctr" bIns="45700" lIns="91425" spcFirstLastPara="1" rIns="91425" wrap="square" tIns="45700">
            <a:normAutofit fontScale="92500" lnSpcReduction="10000"/>
          </a:bodyPr>
          <a:lstStyle/>
          <a:p>
            <a:pPr indent="0" lvl="0" marL="0" rtl="0" algn="ctr">
              <a:spcBef>
                <a:spcPts val="0"/>
              </a:spcBef>
              <a:spcAft>
                <a:spcPts val="0"/>
              </a:spcAft>
              <a:buSzPct val="100000"/>
              <a:buNone/>
            </a:pPr>
            <a:r>
              <a:rPr lang="en-US" sz="4800">
                <a:solidFill>
                  <a:srgbClr val="002060"/>
                </a:solidFill>
              </a:rPr>
              <a:t>Gnats and flies, ticks and fleas, about a million mosquitos and bees,</a:t>
            </a:r>
            <a:endParaRPr/>
          </a:p>
          <a:p>
            <a:pPr indent="0" lvl="0" marL="0" rtl="0" algn="ctr">
              <a:spcBef>
                <a:spcPts val="1488"/>
              </a:spcBef>
              <a:spcAft>
                <a:spcPts val="0"/>
              </a:spcAft>
              <a:buSzPct val="100000"/>
              <a:buNone/>
            </a:pPr>
            <a:r>
              <a:rPr lang="en-US" sz="4800">
                <a:solidFill>
                  <a:srgbClr val="002060"/>
                </a:solidFill>
              </a:rPr>
              <a:t>Rats and worms, things that squirm, and anything else that’s covered in germs.</a:t>
            </a:r>
            <a:endParaRPr/>
          </a:p>
          <a:p>
            <a:pPr indent="0" lvl="0" marL="0" rtl="0" algn="l">
              <a:spcBef>
                <a:spcPts val="933"/>
              </a:spcBef>
              <a:spcAft>
                <a:spcPts val="0"/>
              </a:spcAft>
              <a:buSzPct val="10000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4"/>
          <p:cNvSpPr txBox="1"/>
          <p:nvPr>
            <p:ph idx="1" type="body"/>
          </p:nvPr>
        </p:nvSpPr>
        <p:spPr>
          <a:xfrm>
            <a:off x="1009442" y="381000"/>
            <a:ext cx="7829758" cy="6096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SzPts val="4000"/>
              <a:buNone/>
            </a:pPr>
            <a:r>
              <a:rPr lang="en-US" sz="4000"/>
              <a:t>They can say it was a great adventure, and all that kind of stuff,</a:t>
            </a:r>
            <a:endParaRPr/>
          </a:p>
          <a:p>
            <a:pPr indent="0" lvl="0" marL="0" rtl="0" algn="ctr">
              <a:spcBef>
                <a:spcPts val="1400"/>
              </a:spcBef>
              <a:spcAft>
                <a:spcPts val="0"/>
              </a:spcAft>
              <a:buSzPts val="4000"/>
              <a:buNone/>
            </a:pPr>
            <a:r>
              <a:rPr lang="en-US" sz="4000"/>
              <a:t>But let me clue you in baby, from one who knows it was “ruff”!</a:t>
            </a:r>
            <a:endParaRPr/>
          </a:p>
          <a:p>
            <a:pPr indent="0" lvl="0" marL="0" rtl="0" algn="l">
              <a:spcBef>
                <a:spcPts val="960"/>
              </a:spcBef>
              <a:spcAft>
                <a:spcPts val="0"/>
              </a:spcAft>
              <a:buSzPts val="1800"/>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5"/>
          <p:cNvSpPr txBox="1"/>
          <p:nvPr>
            <p:ph idx="1" type="body"/>
          </p:nvPr>
        </p:nvSpPr>
        <p:spPr>
          <a:xfrm>
            <a:off x="990600" y="838200"/>
            <a:ext cx="7125112" cy="5325398"/>
          </a:xfrm>
          <a:prstGeom prst="rect">
            <a:avLst/>
          </a:prstGeom>
          <a:noFill/>
          <a:ln>
            <a:noFill/>
          </a:ln>
        </p:spPr>
        <p:txBody>
          <a:bodyPr anchorCtr="0" anchor="ctr" bIns="45700" lIns="91425" spcFirstLastPara="1" rIns="91425" wrap="square" tIns="45700">
            <a:normAutofit fontScale="92500"/>
          </a:bodyPr>
          <a:lstStyle/>
          <a:p>
            <a:pPr indent="0" lvl="0" marL="0" rtl="0" algn="ctr">
              <a:spcBef>
                <a:spcPts val="0"/>
              </a:spcBef>
              <a:spcAft>
                <a:spcPts val="0"/>
              </a:spcAft>
              <a:buSzPct val="100000"/>
              <a:buNone/>
            </a:pPr>
            <a:r>
              <a:rPr lang="en-US" sz="4300"/>
              <a:t>Travelin’ everyday’s ruff!  </a:t>
            </a:r>
            <a:endParaRPr/>
          </a:p>
          <a:p>
            <a:pPr indent="0" lvl="0" marL="0" rtl="0" algn="ctr">
              <a:spcBef>
                <a:spcPts val="1395"/>
              </a:spcBef>
              <a:spcAft>
                <a:spcPts val="0"/>
              </a:spcAft>
              <a:buSzPct val="100000"/>
              <a:buNone/>
            </a:pPr>
            <a:r>
              <a:rPr lang="en-US" sz="4300">
                <a:solidFill>
                  <a:srgbClr val="002060"/>
                </a:solidFill>
              </a:rPr>
              <a:t>RUFF!</a:t>
            </a:r>
            <a:endParaRPr/>
          </a:p>
          <a:p>
            <a:pPr indent="0" lvl="0" marL="0" rtl="0" algn="ctr">
              <a:spcBef>
                <a:spcPts val="1395"/>
              </a:spcBef>
              <a:spcAft>
                <a:spcPts val="0"/>
              </a:spcAft>
              <a:buSzPct val="100000"/>
              <a:buNone/>
            </a:pPr>
            <a:r>
              <a:rPr lang="en-US" sz="4300"/>
              <a:t>Never time to play’s ruff!  </a:t>
            </a:r>
            <a:endParaRPr/>
          </a:p>
          <a:p>
            <a:pPr indent="0" lvl="0" marL="0" rtl="0" algn="ctr">
              <a:spcBef>
                <a:spcPts val="1395"/>
              </a:spcBef>
              <a:spcAft>
                <a:spcPts val="0"/>
              </a:spcAft>
              <a:buSzPct val="100000"/>
              <a:buNone/>
            </a:pPr>
            <a:r>
              <a:rPr lang="en-US" sz="4300">
                <a:solidFill>
                  <a:srgbClr val="002060"/>
                </a:solidFill>
              </a:rPr>
              <a:t>RUFF!</a:t>
            </a:r>
            <a:endParaRPr/>
          </a:p>
          <a:p>
            <a:pPr indent="0" lvl="0" marL="0" rtl="0" algn="ctr">
              <a:spcBef>
                <a:spcPts val="1395"/>
              </a:spcBef>
              <a:spcAft>
                <a:spcPts val="0"/>
              </a:spcAft>
              <a:buSzPct val="100000"/>
              <a:buNone/>
            </a:pPr>
            <a:r>
              <a:rPr lang="en-US" sz="4300"/>
              <a:t>Sleeping in the hay, rain in June and May, tried to run away, man I have to say--!</a:t>
            </a:r>
            <a:endParaRPr sz="4300"/>
          </a:p>
          <a:p>
            <a:pPr indent="0" lvl="0" marL="0" rtl="0" algn="ctr">
              <a:spcBef>
                <a:spcPts val="1340"/>
              </a:spcBef>
              <a:spcAft>
                <a:spcPts val="0"/>
              </a:spcAft>
              <a:buSzPct val="100000"/>
              <a:buNone/>
            </a:pPr>
            <a:r>
              <a:t/>
            </a:r>
            <a:endParaRPr sz="4000">
              <a:solidFill>
                <a:srgbClr val="002060"/>
              </a:solidFill>
            </a:endParaRPr>
          </a:p>
          <a:p>
            <a:pPr indent="-237172" lvl="0" marL="342900" rtl="0" algn="l">
              <a:spcBef>
                <a:spcPts val="933"/>
              </a:spcBef>
              <a:spcAft>
                <a:spcPts val="0"/>
              </a:spcAft>
              <a:buSzPct val="100000"/>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6"/>
          <p:cNvSpPr txBox="1"/>
          <p:nvPr>
            <p:ph idx="1" type="body"/>
          </p:nvPr>
        </p:nvSpPr>
        <p:spPr>
          <a:xfrm>
            <a:off x="1009443" y="762001"/>
            <a:ext cx="7125112" cy="5096798"/>
          </a:xfrm>
          <a:prstGeom prst="rect">
            <a:avLst/>
          </a:prstGeom>
          <a:noFill/>
          <a:ln>
            <a:noFill/>
          </a:ln>
        </p:spPr>
        <p:txBody>
          <a:bodyPr anchorCtr="0" anchor="ctr" bIns="45700" lIns="91425" spcFirstLastPara="1" rIns="91425" wrap="square" tIns="45700">
            <a:normAutofit fontScale="92500"/>
          </a:bodyPr>
          <a:lstStyle/>
          <a:p>
            <a:pPr indent="0" lvl="0" marL="0" rtl="0" algn="ctr">
              <a:spcBef>
                <a:spcPts val="0"/>
              </a:spcBef>
              <a:spcAft>
                <a:spcPts val="0"/>
              </a:spcAft>
              <a:buSzPct val="100000"/>
              <a:buNone/>
            </a:pPr>
            <a:r>
              <a:rPr lang="en-US" sz="4400">
                <a:solidFill>
                  <a:srgbClr val="002060"/>
                </a:solidFill>
              </a:rPr>
              <a:t>There were snakes and bears, no one cares, especially when you’re covered with hair!</a:t>
            </a:r>
            <a:endParaRPr/>
          </a:p>
          <a:p>
            <a:pPr indent="0" lvl="0" marL="0" rtl="0" algn="ctr">
              <a:spcBef>
                <a:spcPts val="1414"/>
              </a:spcBef>
              <a:spcAft>
                <a:spcPts val="0"/>
              </a:spcAft>
              <a:buSzPct val="100000"/>
              <a:buNone/>
            </a:pPr>
            <a:r>
              <a:rPr lang="en-US" sz="4400">
                <a:solidFill>
                  <a:srgbClr val="002060"/>
                </a:solidFill>
              </a:rPr>
              <a:t>Snow and sleet makes you beat, especially when there’s nothing to eat.</a:t>
            </a:r>
            <a:endParaRPr/>
          </a:p>
          <a:p>
            <a:pPr indent="-237172" lvl="0" marL="342900" rtl="0" algn="l">
              <a:spcBef>
                <a:spcPts val="933"/>
              </a:spcBef>
              <a:spcAft>
                <a:spcPts val="0"/>
              </a:spcAft>
              <a:buSzPct val="100000"/>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7"/>
          <p:cNvSpPr txBox="1"/>
          <p:nvPr>
            <p:ph idx="1" type="body"/>
          </p:nvPr>
        </p:nvSpPr>
        <p:spPr>
          <a:xfrm>
            <a:off x="1009443" y="304801"/>
            <a:ext cx="7125112" cy="5553998"/>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SzPts val="4000"/>
              <a:buNone/>
            </a:pPr>
            <a:r>
              <a:rPr lang="en-US" sz="4000"/>
              <a:t>They can say it was a great adventure, and all that kind of stuff,</a:t>
            </a:r>
            <a:endParaRPr/>
          </a:p>
          <a:p>
            <a:pPr indent="0" lvl="0" marL="0" rtl="0" algn="ctr">
              <a:spcBef>
                <a:spcPts val="1400"/>
              </a:spcBef>
              <a:spcAft>
                <a:spcPts val="0"/>
              </a:spcAft>
              <a:buSzPts val="4000"/>
              <a:buNone/>
            </a:pPr>
            <a:r>
              <a:rPr lang="en-US" sz="4000"/>
              <a:t>But let me clue you in baby, from one who knows it was “ruff”!</a:t>
            </a:r>
            <a:endParaRPr/>
          </a:p>
          <a:p>
            <a:pPr indent="-228600" lvl="0" marL="342900" rtl="0" algn="l">
              <a:spcBef>
                <a:spcPts val="960"/>
              </a:spcBef>
              <a:spcAft>
                <a:spcPts val="0"/>
              </a:spcAft>
              <a:buSzPts val="1800"/>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8"/>
          <p:cNvSpPr txBox="1"/>
          <p:nvPr>
            <p:ph idx="1" type="body"/>
          </p:nvPr>
        </p:nvSpPr>
        <p:spPr>
          <a:xfrm>
            <a:off x="1009443" y="457201"/>
            <a:ext cx="7125112" cy="5401598"/>
          </a:xfrm>
          <a:prstGeom prst="rect">
            <a:avLst/>
          </a:prstGeom>
          <a:noFill/>
          <a:ln>
            <a:noFill/>
          </a:ln>
        </p:spPr>
        <p:txBody>
          <a:bodyPr anchorCtr="0" anchor="ctr" bIns="45700" lIns="91425" spcFirstLastPara="1" rIns="91425" wrap="square" tIns="45700">
            <a:normAutofit lnSpcReduction="10000"/>
          </a:bodyPr>
          <a:lstStyle/>
          <a:p>
            <a:pPr indent="0" lvl="0" marL="0" rtl="0" algn="ctr">
              <a:spcBef>
                <a:spcPts val="0"/>
              </a:spcBef>
              <a:spcAft>
                <a:spcPts val="0"/>
              </a:spcAft>
              <a:buSzPts val="4000"/>
              <a:buNone/>
            </a:pPr>
            <a:r>
              <a:rPr lang="en-US" sz="4000"/>
              <a:t>Fighting rattlesnakes ruff!  </a:t>
            </a:r>
            <a:r>
              <a:rPr lang="en-US" sz="4000">
                <a:solidFill>
                  <a:srgbClr val="002060"/>
                </a:solidFill>
              </a:rPr>
              <a:t>RUFF!</a:t>
            </a:r>
            <a:endParaRPr sz="4000">
              <a:solidFill>
                <a:srgbClr val="002060"/>
              </a:solidFill>
            </a:endParaRPr>
          </a:p>
          <a:p>
            <a:pPr indent="0" lvl="0" marL="0" rtl="0" algn="ctr">
              <a:spcBef>
                <a:spcPts val="1400"/>
              </a:spcBef>
              <a:spcAft>
                <a:spcPts val="0"/>
              </a:spcAft>
              <a:buSzPts val="4000"/>
              <a:buNone/>
            </a:pPr>
            <a:r>
              <a:rPr lang="en-US" sz="4000"/>
              <a:t>With a bellyache ruff!  </a:t>
            </a:r>
            <a:r>
              <a:rPr lang="en-US" sz="4000">
                <a:solidFill>
                  <a:srgbClr val="002060"/>
                </a:solidFill>
              </a:rPr>
              <a:t>RUFF!</a:t>
            </a:r>
            <a:endParaRPr sz="4000">
              <a:solidFill>
                <a:srgbClr val="002060"/>
              </a:solidFill>
            </a:endParaRPr>
          </a:p>
          <a:p>
            <a:pPr indent="0" lvl="0" marL="0" rtl="0" algn="ctr">
              <a:spcBef>
                <a:spcPts val="1400"/>
              </a:spcBef>
              <a:spcAft>
                <a:spcPts val="0"/>
              </a:spcAft>
              <a:buSzPts val="4000"/>
              <a:buNone/>
            </a:pPr>
            <a:r>
              <a:rPr lang="en-US" sz="4000"/>
              <a:t>Fallin through a lake, playing give or take, please give me a break, it’s a big mistake----!</a:t>
            </a:r>
            <a:endParaRPr/>
          </a:p>
          <a:p>
            <a:pPr indent="-228600" lvl="0" marL="342900" rtl="0" algn="l">
              <a:spcBef>
                <a:spcPts val="960"/>
              </a:spcBef>
              <a:spcAft>
                <a:spcPts val="0"/>
              </a:spcAft>
              <a:buSzPts val="1800"/>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9"/>
          <p:cNvSpPr txBox="1"/>
          <p:nvPr>
            <p:ph idx="1" type="body"/>
          </p:nvPr>
        </p:nvSpPr>
        <p:spPr>
          <a:xfrm>
            <a:off x="1009443" y="609601"/>
            <a:ext cx="7125112" cy="5249198"/>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SzPts val="4400"/>
              <a:buNone/>
            </a:pPr>
            <a:r>
              <a:rPr lang="en-US" sz="4400"/>
              <a:t>It was Ruff! </a:t>
            </a:r>
            <a:endParaRPr/>
          </a:p>
          <a:p>
            <a:pPr indent="0" lvl="0" marL="0" rtl="0" algn="ctr">
              <a:spcBef>
                <a:spcPts val="1480"/>
              </a:spcBef>
              <a:spcAft>
                <a:spcPts val="0"/>
              </a:spcAft>
              <a:buSzPts val="4400"/>
              <a:buNone/>
            </a:pPr>
            <a:r>
              <a:rPr lang="en-US" sz="4400"/>
              <a:t> Ruff! </a:t>
            </a:r>
            <a:endParaRPr/>
          </a:p>
          <a:p>
            <a:pPr indent="0" lvl="0" marL="0" rtl="0" algn="ctr">
              <a:spcBef>
                <a:spcPts val="1480"/>
              </a:spcBef>
              <a:spcAft>
                <a:spcPts val="0"/>
              </a:spcAft>
              <a:buSzPts val="4400"/>
              <a:buNone/>
            </a:pPr>
            <a:r>
              <a:rPr lang="en-US" sz="4400"/>
              <a:t>Ruff!   Ruff!  </a:t>
            </a:r>
            <a:endParaRPr/>
          </a:p>
          <a:p>
            <a:pPr indent="0" lvl="0" marL="0" rtl="0" algn="ctr">
              <a:spcBef>
                <a:spcPts val="1480"/>
              </a:spcBef>
              <a:spcAft>
                <a:spcPts val="0"/>
              </a:spcAft>
              <a:buSzPts val="4400"/>
              <a:buNone/>
            </a:pPr>
            <a:r>
              <a:rPr lang="en-US" sz="4400"/>
              <a:t>  Ruff! Ruff! Ruff! </a:t>
            </a:r>
            <a:endParaRPr/>
          </a:p>
          <a:p>
            <a:pPr indent="-228600" lvl="0" marL="342900" rtl="0" algn="l">
              <a:spcBef>
                <a:spcPts val="960"/>
              </a:spcBef>
              <a:spcAft>
                <a:spcPts val="0"/>
              </a:spcAft>
              <a:buSzPts val="1800"/>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ummer">
  <a:themeElements>
    <a:clrScheme name="Summer">
      <a:dk1>
        <a:srgbClr val="000000"/>
      </a:dk1>
      <a:lt1>
        <a:srgbClr val="FFFFFF"/>
      </a:lt1>
      <a:dk2>
        <a:srgbClr val="E89117"/>
      </a:dk2>
      <a:lt2>
        <a:srgbClr val="FEDD78"/>
      </a:lt2>
      <a:accent1>
        <a:srgbClr val="A1B633"/>
      </a:accent1>
      <a:accent2>
        <a:srgbClr val="C4D73F"/>
      </a:accent2>
      <a:accent3>
        <a:srgbClr val="FFCE2D"/>
      </a:accent3>
      <a:accent4>
        <a:srgbClr val="FFA600"/>
      </a:accent4>
      <a:accent5>
        <a:srgbClr val="ED5E00"/>
      </a:accent5>
      <a:accent6>
        <a:srgbClr val="C62D03"/>
      </a:accent6>
      <a:hlink>
        <a:srgbClr val="408080"/>
      </a:hlink>
      <a:folHlink>
        <a:srgbClr val="5EAEA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2012-01-08T19:24:28Z</dcterms:created>
  <dc:creator>Kristin B. Zschaechner</dc:creator>
</cp:coreProperties>
</file>